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sldIdLst>
    <p:sldId id="259" r:id="rId5"/>
    <p:sldId id="264" r:id="rId6"/>
    <p:sldId id="265" r:id="rId7"/>
    <p:sldId id="275" r:id="rId8"/>
    <p:sldId id="262" r:id="rId9"/>
    <p:sldId id="280" r:id="rId10"/>
    <p:sldId id="281" r:id="rId11"/>
    <p:sldId id="283" r:id="rId12"/>
    <p:sldId id="282" r:id="rId13"/>
    <p:sldId id="269" r:id="rId14"/>
    <p:sldId id="272" r:id="rId15"/>
    <p:sldId id="267" r:id="rId16"/>
    <p:sldId id="268" r:id="rId17"/>
    <p:sldId id="279" r:id="rId18"/>
  </p:sldIdLst>
  <p:sldSz cx="9144000" cy="6858000" type="screen4x3"/>
  <p:notesSz cx="6797675" cy="9928225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FF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4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DCDE6-6D4A-4D94-8CEA-FFFB94DBBF23}" type="doc">
      <dgm:prSet loTypeId="urn:microsoft.com/office/officeart/2005/8/layout/gear1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sl-SI"/>
        </a:p>
      </dgm:t>
    </dgm:pt>
    <dgm:pt modelId="{65462B33-C2F2-4488-B916-64594C640177}">
      <dgm:prSet phldrT="[besedilo]"/>
      <dgm:spPr/>
      <dgm:t>
        <a:bodyPr/>
        <a:lstStyle/>
        <a:p>
          <a:r>
            <a:rPr lang="sl-SI" b="1" dirty="0" smtClean="0"/>
            <a:t>Priložnost za organizacijo, da prepozna prihodnje obetavne kadre.</a:t>
          </a:r>
          <a:endParaRPr lang="sl-SI" dirty="0"/>
        </a:p>
      </dgm:t>
    </dgm:pt>
    <dgm:pt modelId="{AE0AFB4D-F276-499A-8AE8-24DF481664E1}" type="parTrans" cxnId="{669C2E69-5BBC-4FE9-AFB3-C362B6710C3D}">
      <dgm:prSet/>
      <dgm:spPr/>
      <dgm:t>
        <a:bodyPr/>
        <a:lstStyle/>
        <a:p>
          <a:endParaRPr lang="sl-SI"/>
        </a:p>
      </dgm:t>
    </dgm:pt>
    <dgm:pt modelId="{9E50B225-7B37-4AA8-9B54-76CDF3133A5D}" type="sibTrans" cxnId="{669C2E69-5BBC-4FE9-AFB3-C362B6710C3D}">
      <dgm:prSet/>
      <dgm:spPr/>
      <dgm:t>
        <a:bodyPr/>
        <a:lstStyle/>
        <a:p>
          <a:endParaRPr lang="sl-SI"/>
        </a:p>
      </dgm:t>
    </dgm:pt>
    <dgm:pt modelId="{9C678145-2595-4DF2-BC5A-F437DED7A4FE}">
      <dgm:prSet phldrT="[besedilo]"/>
      <dgm:spPr/>
      <dgm:t>
        <a:bodyPr/>
        <a:lstStyle/>
        <a:p>
          <a:r>
            <a:rPr lang="sl-SI" b="1" dirty="0" smtClean="0"/>
            <a:t>Oblikovanje ustreznih splošnih, predvsem pa poklicno-delovnih kompetenc!</a:t>
          </a:r>
          <a:endParaRPr lang="sl-SI" dirty="0"/>
        </a:p>
      </dgm:t>
    </dgm:pt>
    <dgm:pt modelId="{766DB12B-1C16-4F7F-AD58-4988E9FE073A}" type="parTrans" cxnId="{7726156B-2A89-4DAF-AD9A-153A5E47B77D}">
      <dgm:prSet/>
      <dgm:spPr/>
      <dgm:t>
        <a:bodyPr/>
        <a:lstStyle/>
        <a:p>
          <a:endParaRPr lang="sl-SI"/>
        </a:p>
      </dgm:t>
    </dgm:pt>
    <dgm:pt modelId="{BC946F22-41F2-4F47-BFB6-7A7EB0E88B52}" type="sibTrans" cxnId="{7726156B-2A89-4DAF-AD9A-153A5E47B77D}">
      <dgm:prSet/>
      <dgm:spPr/>
      <dgm:t>
        <a:bodyPr/>
        <a:lstStyle/>
        <a:p>
          <a:endParaRPr lang="sl-SI"/>
        </a:p>
      </dgm:t>
    </dgm:pt>
    <dgm:pt modelId="{26DAAFE0-DB74-4338-8B4D-F7E518873AD5}" type="pres">
      <dgm:prSet presAssocID="{AD1DCDE6-6D4A-4D94-8CEA-FFFB94DBBF2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4E53813-B31F-4C7F-9BE0-599A52A21812}" type="pres">
      <dgm:prSet presAssocID="{65462B33-C2F2-4488-B916-64594C640177}" presName="gear1" presStyleLbl="node1" presStyleIdx="0" presStyleCnt="2" custScaleX="127822" custScaleY="119057" custLinFactNeighborX="26239" custLinFactNeighborY="1326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24AC982-0DC9-40BC-900D-73C8A07751A6}" type="pres">
      <dgm:prSet presAssocID="{65462B33-C2F2-4488-B916-64594C640177}" presName="gear1srcNode" presStyleLbl="node1" presStyleIdx="0" presStyleCnt="2"/>
      <dgm:spPr/>
      <dgm:t>
        <a:bodyPr/>
        <a:lstStyle/>
        <a:p>
          <a:endParaRPr lang="sl-SI"/>
        </a:p>
      </dgm:t>
    </dgm:pt>
    <dgm:pt modelId="{E3DD59E5-8C37-4A70-A1CB-A2BB4F30626A}" type="pres">
      <dgm:prSet presAssocID="{65462B33-C2F2-4488-B916-64594C640177}" presName="gear1dstNode" presStyleLbl="node1" presStyleIdx="0" presStyleCnt="2"/>
      <dgm:spPr/>
      <dgm:t>
        <a:bodyPr/>
        <a:lstStyle/>
        <a:p>
          <a:endParaRPr lang="sl-SI"/>
        </a:p>
      </dgm:t>
    </dgm:pt>
    <dgm:pt modelId="{FA387462-E04F-4187-8BAF-5533E1C8027C}" type="pres">
      <dgm:prSet presAssocID="{9C678145-2595-4DF2-BC5A-F437DED7A4FE}" presName="gear2" presStyleLbl="node1" presStyleIdx="1" presStyleCnt="2" custScaleX="203525" custScaleY="177108" custLinFactNeighborX="-10925" custLinFactNeighborY="-2124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88A1AFB-349E-4F3F-9FEC-694D4B9D8B0E}" type="pres">
      <dgm:prSet presAssocID="{9C678145-2595-4DF2-BC5A-F437DED7A4FE}" presName="gear2srcNode" presStyleLbl="node1" presStyleIdx="1" presStyleCnt="2"/>
      <dgm:spPr/>
      <dgm:t>
        <a:bodyPr/>
        <a:lstStyle/>
        <a:p>
          <a:endParaRPr lang="sl-SI"/>
        </a:p>
      </dgm:t>
    </dgm:pt>
    <dgm:pt modelId="{4120E93C-9E9F-4137-887B-130A80A9C6FC}" type="pres">
      <dgm:prSet presAssocID="{9C678145-2595-4DF2-BC5A-F437DED7A4FE}" presName="gear2dstNode" presStyleLbl="node1" presStyleIdx="1" presStyleCnt="2"/>
      <dgm:spPr/>
      <dgm:t>
        <a:bodyPr/>
        <a:lstStyle/>
        <a:p>
          <a:endParaRPr lang="sl-SI"/>
        </a:p>
      </dgm:t>
    </dgm:pt>
    <dgm:pt modelId="{5EA9D680-BA6C-4BDB-97F3-8C6FEF870016}" type="pres">
      <dgm:prSet presAssocID="{9E50B225-7B37-4AA8-9B54-76CDF3133A5D}" presName="connector1" presStyleLbl="sibTrans2D1" presStyleIdx="0" presStyleCnt="2"/>
      <dgm:spPr/>
      <dgm:t>
        <a:bodyPr/>
        <a:lstStyle/>
        <a:p>
          <a:endParaRPr lang="sl-SI"/>
        </a:p>
      </dgm:t>
    </dgm:pt>
    <dgm:pt modelId="{64D0B25B-98E4-4C85-B5B6-486BDB22D1DC}" type="pres">
      <dgm:prSet presAssocID="{BC946F22-41F2-4F47-BFB6-7A7EB0E88B52}" presName="connector2" presStyleLbl="sibTrans2D1" presStyleIdx="1" presStyleCnt="2" custLinFactNeighborX="-13974" custLinFactNeighborY="9297"/>
      <dgm:spPr/>
      <dgm:t>
        <a:bodyPr/>
        <a:lstStyle/>
        <a:p>
          <a:endParaRPr lang="sl-SI"/>
        </a:p>
      </dgm:t>
    </dgm:pt>
  </dgm:ptLst>
  <dgm:cxnLst>
    <dgm:cxn modelId="{7C9AEE60-CF29-47E0-96A1-FA9F1B2DAA95}" type="presOf" srcId="{9C678145-2595-4DF2-BC5A-F437DED7A4FE}" destId="{788A1AFB-349E-4F3F-9FEC-694D4B9D8B0E}" srcOrd="1" destOrd="0" presId="urn:microsoft.com/office/officeart/2005/8/layout/gear1"/>
    <dgm:cxn modelId="{AE939FAE-D9C8-4B78-9F8E-DD1EE0C0B58C}" type="presOf" srcId="{9E50B225-7B37-4AA8-9B54-76CDF3133A5D}" destId="{5EA9D680-BA6C-4BDB-97F3-8C6FEF870016}" srcOrd="0" destOrd="0" presId="urn:microsoft.com/office/officeart/2005/8/layout/gear1"/>
    <dgm:cxn modelId="{64297760-E468-4310-969E-C08B2D9FBD0D}" type="presOf" srcId="{65462B33-C2F2-4488-B916-64594C640177}" destId="{E3DD59E5-8C37-4A70-A1CB-A2BB4F30626A}" srcOrd="2" destOrd="0" presId="urn:microsoft.com/office/officeart/2005/8/layout/gear1"/>
    <dgm:cxn modelId="{169865B1-BDE4-4F9D-A9B9-DB111DB72A2A}" type="presOf" srcId="{65462B33-C2F2-4488-B916-64594C640177}" destId="{C4E53813-B31F-4C7F-9BE0-599A52A21812}" srcOrd="0" destOrd="0" presId="urn:microsoft.com/office/officeart/2005/8/layout/gear1"/>
    <dgm:cxn modelId="{EEA94E3A-A39D-49BE-BDED-C7D784F2DCCC}" type="presOf" srcId="{AD1DCDE6-6D4A-4D94-8CEA-FFFB94DBBF23}" destId="{26DAAFE0-DB74-4338-8B4D-F7E518873AD5}" srcOrd="0" destOrd="0" presId="urn:microsoft.com/office/officeart/2005/8/layout/gear1"/>
    <dgm:cxn modelId="{AE83BE2E-2AAC-4414-A72A-13E12B449E53}" type="presOf" srcId="{9C678145-2595-4DF2-BC5A-F437DED7A4FE}" destId="{FA387462-E04F-4187-8BAF-5533E1C8027C}" srcOrd="0" destOrd="0" presId="urn:microsoft.com/office/officeart/2005/8/layout/gear1"/>
    <dgm:cxn modelId="{669C2E69-5BBC-4FE9-AFB3-C362B6710C3D}" srcId="{AD1DCDE6-6D4A-4D94-8CEA-FFFB94DBBF23}" destId="{65462B33-C2F2-4488-B916-64594C640177}" srcOrd="0" destOrd="0" parTransId="{AE0AFB4D-F276-499A-8AE8-24DF481664E1}" sibTransId="{9E50B225-7B37-4AA8-9B54-76CDF3133A5D}"/>
    <dgm:cxn modelId="{2629D62E-7CF6-494A-AFC3-316F4DAFEFA8}" type="presOf" srcId="{65462B33-C2F2-4488-B916-64594C640177}" destId="{F24AC982-0DC9-40BC-900D-73C8A07751A6}" srcOrd="1" destOrd="0" presId="urn:microsoft.com/office/officeart/2005/8/layout/gear1"/>
    <dgm:cxn modelId="{7210937B-1ED3-4221-8840-8113B3C3B5FB}" type="presOf" srcId="{BC946F22-41F2-4F47-BFB6-7A7EB0E88B52}" destId="{64D0B25B-98E4-4C85-B5B6-486BDB22D1DC}" srcOrd="0" destOrd="0" presId="urn:microsoft.com/office/officeart/2005/8/layout/gear1"/>
    <dgm:cxn modelId="{EFA88295-0880-40D1-83B3-CBC5C18ECAB9}" type="presOf" srcId="{9C678145-2595-4DF2-BC5A-F437DED7A4FE}" destId="{4120E93C-9E9F-4137-887B-130A80A9C6FC}" srcOrd="2" destOrd="0" presId="urn:microsoft.com/office/officeart/2005/8/layout/gear1"/>
    <dgm:cxn modelId="{7726156B-2A89-4DAF-AD9A-153A5E47B77D}" srcId="{AD1DCDE6-6D4A-4D94-8CEA-FFFB94DBBF23}" destId="{9C678145-2595-4DF2-BC5A-F437DED7A4FE}" srcOrd="1" destOrd="0" parTransId="{766DB12B-1C16-4F7F-AD58-4988E9FE073A}" sibTransId="{BC946F22-41F2-4F47-BFB6-7A7EB0E88B52}"/>
    <dgm:cxn modelId="{2064B2EA-ECA8-457C-85D3-84F7172F97F9}" type="presParOf" srcId="{26DAAFE0-DB74-4338-8B4D-F7E518873AD5}" destId="{C4E53813-B31F-4C7F-9BE0-599A52A21812}" srcOrd="0" destOrd="0" presId="urn:microsoft.com/office/officeart/2005/8/layout/gear1"/>
    <dgm:cxn modelId="{F4E2F22F-5390-42C1-A10B-D7E1919A0F8F}" type="presParOf" srcId="{26DAAFE0-DB74-4338-8B4D-F7E518873AD5}" destId="{F24AC982-0DC9-40BC-900D-73C8A07751A6}" srcOrd="1" destOrd="0" presId="urn:microsoft.com/office/officeart/2005/8/layout/gear1"/>
    <dgm:cxn modelId="{F255832C-43DF-4AA9-9B98-E5549EADCBAD}" type="presParOf" srcId="{26DAAFE0-DB74-4338-8B4D-F7E518873AD5}" destId="{E3DD59E5-8C37-4A70-A1CB-A2BB4F30626A}" srcOrd="2" destOrd="0" presId="urn:microsoft.com/office/officeart/2005/8/layout/gear1"/>
    <dgm:cxn modelId="{C63095BE-1F14-40C3-8218-57DEFDBE5D85}" type="presParOf" srcId="{26DAAFE0-DB74-4338-8B4D-F7E518873AD5}" destId="{FA387462-E04F-4187-8BAF-5533E1C8027C}" srcOrd="3" destOrd="0" presId="urn:microsoft.com/office/officeart/2005/8/layout/gear1"/>
    <dgm:cxn modelId="{7140F5E8-1951-4FCC-AD59-D1B905946FFD}" type="presParOf" srcId="{26DAAFE0-DB74-4338-8B4D-F7E518873AD5}" destId="{788A1AFB-349E-4F3F-9FEC-694D4B9D8B0E}" srcOrd="4" destOrd="0" presId="urn:microsoft.com/office/officeart/2005/8/layout/gear1"/>
    <dgm:cxn modelId="{4D2A7597-A571-4803-9E51-C878CB199E66}" type="presParOf" srcId="{26DAAFE0-DB74-4338-8B4D-F7E518873AD5}" destId="{4120E93C-9E9F-4137-887B-130A80A9C6FC}" srcOrd="5" destOrd="0" presId="urn:microsoft.com/office/officeart/2005/8/layout/gear1"/>
    <dgm:cxn modelId="{9D9E6896-BCAB-4E3C-B528-3BB003D5000D}" type="presParOf" srcId="{26DAAFE0-DB74-4338-8B4D-F7E518873AD5}" destId="{5EA9D680-BA6C-4BDB-97F3-8C6FEF870016}" srcOrd="6" destOrd="0" presId="urn:microsoft.com/office/officeart/2005/8/layout/gear1"/>
    <dgm:cxn modelId="{B74AAB30-0420-4F20-937C-55165112A6EF}" type="presParOf" srcId="{26DAAFE0-DB74-4338-8B4D-F7E518873AD5}" destId="{64D0B25B-98E4-4C85-B5B6-486BDB22D1DC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35638E-B78D-4D1B-854F-9B034E52E348}" type="doc">
      <dgm:prSet loTypeId="urn:microsoft.com/office/officeart/2005/8/layout/venn1" loCatId="relationship" qsTypeId="urn:microsoft.com/office/officeart/2005/8/quickstyle/simple2" qsCatId="simple" csTypeId="urn:microsoft.com/office/officeart/2005/8/colors/colorful5" csCatId="colorful" phldr="1"/>
      <dgm:spPr/>
    </dgm:pt>
    <dgm:pt modelId="{D6C1C2B5-4CA7-43BD-BE1D-DCE743D74475}">
      <dgm:prSet phldrT="[besedilo]" custT="1"/>
      <dgm:spPr/>
      <dgm:t>
        <a:bodyPr/>
        <a:lstStyle/>
        <a:p>
          <a:r>
            <a:rPr lang="sl-SI" sz="1600" dirty="0" smtClean="0">
              <a:solidFill>
                <a:srgbClr val="002060"/>
              </a:solidFill>
            </a:rPr>
            <a:t>Izobraževalna ustanova</a:t>
          </a:r>
          <a:r>
            <a:rPr lang="sl-SI" sz="1600" dirty="0" smtClean="0"/>
            <a:t>:</a:t>
          </a:r>
        </a:p>
        <a:p>
          <a:r>
            <a:rPr lang="sl-SI" sz="2100" b="1" dirty="0" smtClean="0">
              <a:solidFill>
                <a:srgbClr val="0070C0"/>
              </a:solidFill>
            </a:rPr>
            <a:t>SREDNJA ŠOLA</a:t>
          </a:r>
        </a:p>
        <a:p>
          <a:r>
            <a:rPr lang="sl-SI" sz="2100" b="1" dirty="0" smtClean="0">
              <a:solidFill>
                <a:srgbClr val="0070C0"/>
              </a:solidFill>
            </a:rPr>
            <a:t>UNIVERZA</a:t>
          </a:r>
          <a:endParaRPr lang="sl-SI" sz="2100" dirty="0">
            <a:solidFill>
              <a:srgbClr val="0070C0"/>
            </a:solidFill>
          </a:endParaRPr>
        </a:p>
      </dgm:t>
    </dgm:pt>
    <dgm:pt modelId="{AB05C47E-F9F3-4770-A103-07488158DE45}" type="parTrans" cxnId="{85D39BB0-2D0D-49A0-A59E-6E1E7291BDBB}">
      <dgm:prSet/>
      <dgm:spPr/>
      <dgm:t>
        <a:bodyPr/>
        <a:lstStyle/>
        <a:p>
          <a:endParaRPr lang="sl-SI"/>
        </a:p>
      </dgm:t>
    </dgm:pt>
    <dgm:pt modelId="{24D89323-CD5A-4525-B1A2-282661132579}" type="sibTrans" cxnId="{85D39BB0-2D0D-49A0-A59E-6E1E7291BDBB}">
      <dgm:prSet/>
      <dgm:spPr/>
      <dgm:t>
        <a:bodyPr/>
        <a:lstStyle/>
        <a:p>
          <a:endParaRPr lang="sl-SI"/>
        </a:p>
      </dgm:t>
    </dgm:pt>
    <dgm:pt modelId="{F62A7F79-2D80-4E95-B27F-1CAC607008EA}">
      <dgm:prSet phldrT="[besedilo]" custT="1"/>
      <dgm:spPr/>
      <dgm:t>
        <a:bodyPr/>
        <a:lstStyle/>
        <a:p>
          <a:pPr algn="ctr"/>
          <a:r>
            <a:rPr lang="sl-SI" sz="2000" b="1" dirty="0" smtClean="0"/>
            <a:t>DIJAK</a:t>
          </a:r>
        </a:p>
        <a:p>
          <a:pPr algn="ctr"/>
          <a:r>
            <a:rPr lang="sl-SI" sz="2000" b="1" dirty="0" smtClean="0"/>
            <a:t>ŠTUDENT</a:t>
          </a:r>
        </a:p>
        <a:p>
          <a:pPr algn="ctr"/>
          <a:r>
            <a:rPr lang="sl-SI" sz="2000" b="1" dirty="0" smtClean="0"/>
            <a:t>PRIPRAVNIK</a:t>
          </a:r>
          <a:endParaRPr lang="sl-SI" sz="2000" dirty="0"/>
        </a:p>
      </dgm:t>
    </dgm:pt>
    <dgm:pt modelId="{098D286F-A2C9-4B3C-8ADB-133486196B49}" type="parTrans" cxnId="{063F39E5-8D4F-477E-954F-A847516DEC12}">
      <dgm:prSet/>
      <dgm:spPr/>
      <dgm:t>
        <a:bodyPr/>
        <a:lstStyle/>
        <a:p>
          <a:endParaRPr lang="sl-SI"/>
        </a:p>
      </dgm:t>
    </dgm:pt>
    <dgm:pt modelId="{C7F8ED36-7070-4339-8884-318FA31D549E}" type="sibTrans" cxnId="{063F39E5-8D4F-477E-954F-A847516DEC12}">
      <dgm:prSet/>
      <dgm:spPr/>
      <dgm:t>
        <a:bodyPr/>
        <a:lstStyle/>
        <a:p>
          <a:endParaRPr lang="sl-SI"/>
        </a:p>
      </dgm:t>
    </dgm:pt>
    <dgm:pt modelId="{D3B91AE5-326E-48D1-A7CA-0B8771446E69}">
      <dgm:prSet phldrT="[besedilo]" custT="1"/>
      <dgm:spPr/>
      <dgm:t>
        <a:bodyPr/>
        <a:lstStyle/>
        <a:p>
          <a:r>
            <a:rPr lang="sl-SI" sz="1800" dirty="0" smtClean="0">
              <a:solidFill>
                <a:srgbClr val="C00000"/>
              </a:solidFill>
            </a:rPr>
            <a:t>Delovno okolje: </a:t>
          </a:r>
        </a:p>
        <a:p>
          <a:r>
            <a:rPr lang="sl-SI" sz="2000" b="1" dirty="0" smtClean="0">
              <a:solidFill>
                <a:srgbClr val="C00000"/>
              </a:solidFill>
            </a:rPr>
            <a:t>                VRTEC</a:t>
          </a:r>
          <a:endParaRPr lang="sl-SI" sz="2000" dirty="0">
            <a:solidFill>
              <a:srgbClr val="C00000"/>
            </a:solidFill>
          </a:endParaRPr>
        </a:p>
      </dgm:t>
    </dgm:pt>
    <dgm:pt modelId="{02607EF0-4BED-4F15-83FF-1CFC77AE7EB7}" type="parTrans" cxnId="{46B3A8D8-8F68-4AA9-ABB6-AF9B8E278D13}">
      <dgm:prSet/>
      <dgm:spPr/>
      <dgm:t>
        <a:bodyPr/>
        <a:lstStyle/>
        <a:p>
          <a:endParaRPr lang="sl-SI"/>
        </a:p>
      </dgm:t>
    </dgm:pt>
    <dgm:pt modelId="{79E39C1C-4E2C-4BF7-9C9A-0E440574669D}" type="sibTrans" cxnId="{46B3A8D8-8F68-4AA9-ABB6-AF9B8E278D13}">
      <dgm:prSet/>
      <dgm:spPr/>
      <dgm:t>
        <a:bodyPr/>
        <a:lstStyle/>
        <a:p>
          <a:endParaRPr lang="sl-SI"/>
        </a:p>
      </dgm:t>
    </dgm:pt>
    <dgm:pt modelId="{9647D12B-E89E-42F9-9F05-4345D4EF5423}" type="pres">
      <dgm:prSet presAssocID="{4535638E-B78D-4D1B-854F-9B034E52E348}" presName="compositeShape" presStyleCnt="0">
        <dgm:presLayoutVars>
          <dgm:chMax val="7"/>
          <dgm:dir/>
          <dgm:resizeHandles val="exact"/>
        </dgm:presLayoutVars>
      </dgm:prSet>
      <dgm:spPr/>
    </dgm:pt>
    <dgm:pt modelId="{A49F025F-E438-4032-8424-0FD8C3752327}" type="pres">
      <dgm:prSet presAssocID="{D6C1C2B5-4CA7-43BD-BE1D-DCE743D74475}" presName="circ1" presStyleLbl="vennNode1" presStyleIdx="0" presStyleCnt="3" custScaleX="89015" custScaleY="85227" custLinFactNeighborX="2112" custLinFactNeighborY="-4830"/>
      <dgm:spPr/>
      <dgm:t>
        <a:bodyPr/>
        <a:lstStyle/>
        <a:p>
          <a:endParaRPr lang="sl-SI"/>
        </a:p>
      </dgm:t>
    </dgm:pt>
    <dgm:pt modelId="{DC9E937F-9DF4-47BF-9207-20FD1C06AFCA}" type="pres">
      <dgm:prSet presAssocID="{D6C1C2B5-4CA7-43BD-BE1D-DCE743D7447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4257955-9087-42BD-BA80-9A4AA5E5F8D6}" type="pres">
      <dgm:prSet presAssocID="{F62A7F79-2D80-4E95-B27F-1CAC607008EA}" presName="circ2" presStyleLbl="vennNode1" presStyleIdx="1" presStyleCnt="3" custScaleX="93182" custScaleY="88796" custLinFactNeighborX="-11083" custLinFactNeighborY="-19277"/>
      <dgm:spPr/>
      <dgm:t>
        <a:bodyPr/>
        <a:lstStyle/>
        <a:p>
          <a:endParaRPr lang="sl-SI"/>
        </a:p>
      </dgm:t>
    </dgm:pt>
    <dgm:pt modelId="{3394C4D7-F40F-42EE-A527-8A938E7F59D5}" type="pres">
      <dgm:prSet presAssocID="{F62A7F79-2D80-4E95-B27F-1CAC607008E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780FB14-0F0A-47D7-B424-DAEB4BD3A342}" type="pres">
      <dgm:prSet presAssocID="{D3B91AE5-326E-48D1-A7CA-0B8771446E69}" presName="circ3" presStyleLbl="vennNode1" presStyleIdx="2" presStyleCnt="3" custScaleX="84848" custScaleY="86701" custLinFactNeighborX="-11455" custLinFactNeighborY="-4427"/>
      <dgm:spPr/>
      <dgm:t>
        <a:bodyPr/>
        <a:lstStyle/>
        <a:p>
          <a:endParaRPr lang="sl-SI"/>
        </a:p>
      </dgm:t>
    </dgm:pt>
    <dgm:pt modelId="{59131ABB-E5E7-46D4-9800-A68875377A10}" type="pres">
      <dgm:prSet presAssocID="{D3B91AE5-326E-48D1-A7CA-0B8771446E6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98F47A36-E4CF-4F43-9EF3-72B8C2C010C8}" type="presOf" srcId="{D3B91AE5-326E-48D1-A7CA-0B8771446E69}" destId="{59131ABB-E5E7-46D4-9800-A68875377A10}" srcOrd="1" destOrd="0" presId="urn:microsoft.com/office/officeart/2005/8/layout/venn1"/>
    <dgm:cxn modelId="{46B3A8D8-8F68-4AA9-ABB6-AF9B8E278D13}" srcId="{4535638E-B78D-4D1B-854F-9B034E52E348}" destId="{D3B91AE5-326E-48D1-A7CA-0B8771446E69}" srcOrd="2" destOrd="0" parTransId="{02607EF0-4BED-4F15-83FF-1CFC77AE7EB7}" sibTransId="{79E39C1C-4E2C-4BF7-9C9A-0E440574669D}"/>
    <dgm:cxn modelId="{ED7FA3D4-D7C0-4CFB-BC51-8C4F2F432D0B}" type="presOf" srcId="{D6C1C2B5-4CA7-43BD-BE1D-DCE743D74475}" destId="{A49F025F-E438-4032-8424-0FD8C3752327}" srcOrd="0" destOrd="0" presId="urn:microsoft.com/office/officeart/2005/8/layout/venn1"/>
    <dgm:cxn modelId="{6A27157B-3814-4BA0-ABEB-75EB63349B70}" type="presOf" srcId="{D3B91AE5-326E-48D1-A7CA-0B8771446E69}" destId="{9780FB14-0F0A-47D7-B424-DAEB4BD3A342}" srcOrd="0" destOrd="0" presId="urn:microsoft.com/office/officeart/2005/8/layout/venn1"/>
    <dgm:cxn modelId="{D84D7B5E-8EA3-4104-9B3A-CB1A61B2E205}" type="presOf" srcId="{F62A7F79-2D80-4E95-B27F-1CAC607008EA}" destId="{3394C4D7-F40F-42EE-A527-8A938E7F59D5}" srcOrd="1" destOrd="0" presId="urn:microsoft.com/office/officeart/2005/8/layout/venn1"/>
    <dgm:cxn modelId="{146B09AE-8A8F-4DB0-BCEB-F2B8D512F6A5}" type="presOf" srcId="{4535638E-B78D-4D1B-854F-9B034E52E348}" destId="{9647D12B-E89E-42F9-9F05-4345D4EF5423}" srcOrd="0" destOrd="0" presId="urn:microsoft.com/office/officeart/2005/8/layout/venn1"/>
    <dgm:cxn modelId="{063F39E5-8D4F-477E-954F-A847516DEC12}" srcId="{4535638E-B78D-4D1B-854F-9B034E52E348}" destId="{F62A7F79-2D80-4E95-B27F-1CAC607008EA}" srcOrd="1" destOrd="0" parTransId="{098D286F-A2C9-4B3C-8ADB-133486196B49}" sibTransId="{C7F8ED36-7070-4339-8884-318FA31D549E}"/>
    <dgm:cxn modelId="{86CA3833-CD3A-4932-87ED-B45C7B26BADD}" type="presOf" srcId="{F62A7F79-2D80-4E95-B27F-1CAC607008EA}" destId="{34257955-9087-42BD-BA80-9A4AA5E5F8D6}" srcOrd="0" destOrd="0" presId="urn:microsoft.com/office/officeart/2005/8/layout/venn1"/>
    <dgm:cxn modelId="{515E6540-DB2C-40B0-BBAE-9ED9A76AE883}" type="presOf" srcId="{D6C1C2B5-4CA7-43BD-BE1D-DCE743D74475}" destId="{DC9E937F-9DF4-47BF-9207-20FD1C06AFCA}" srcOrd="1" destOrd="0" presId="urn:microsoft.com/office/officeart/2005/8/layout/venn1"/>
    <dgm:cxn modelId="{85D39BB0-2D0D-49A0-A59E-6E1E7291BDBB}" srcId="{4535638E-B78D-4D1B-854F-9B034E52E348}" destId="{D6C1C2B5-4CA7-43BD-BE1D-DCE743D74475}" srcOrd="0" destOrd="0" parTransId="{AB05C47E-F9F3-4770-A103-07488158DE45}" sibTransId="{24D89323-CD5A-4525-B1A2-282661132579}"/>
    <dgm:cxn modelId="{2AC6B5E7-4234-4B3A-94A7-A3238CD6A943}" type="presParOf" srcId="{9647D12B-E89E-42F9-9F05-4345D4EF5423}" destId="{A49F025F-E438-4032-8424-0FD8C3752327}" srcOrd="0" destOrd="0" presId="urn:microsoft.com/office/officeart/2005/8/layout/venn1"/>
    <dgm:cxn modelId="{2D17A0ED-AC2E-4B81-A4BA-8DE94FBC10FC}" type="presParOf" srcId="{9647D12B-E89E-42F9-9F05-4345D4EF5423}" destId="{DC9E937F-9DF4-47BF-9207-20FD1C06AFCA}" srcOrd="1" destOrd="0" presId="urn:microsoft.com/office/officeart/2005/8/layout/venn1"/>
    <dgm:cxn modelId="{413F8589-53DB-40FE-B5AC-04B6E6B84E41}" type="presParOf" srcId="{9647D12B-E89E-42F9-9F05-4345D4EF5423}" destId="{34257955-9087-42BD-BA80-9A4AA5E5F8D6}" srcOrd="2" destOrd="0" presId="urn:microsoft.com/office/officeart/2005/8/layout/venn1"/>
    <dgm:cxn modelId="{B52D1FFF-8BF8-46B8-8AAF-B225FEEC16E5}" type="presParOf" srcId="{9647D12B-E89E-42F9-9F05-4345D4EF5423}" destId="{3394C4D7-F40F-42EE-A527-8A938E7F59D5}" srcOrd="3" destOrd="0" presId="urn:microsoft.com/office/officeart/2005/8/layout/venn1"/>
    <dgm:cxn modelId="{D199D35E-BBEA-4BAB-997A-1CD5A70DF585}" type="presParOf" srcId="{9647D12B-E89E-42F9-9F05-4345D4EF5423}" destId="{9780FB14-0F0A-47D7-B424-DAEB4BD3A342}" srcOrd="4" destOrd="0" presId="urn:microsoft.com/office/officeart/2005/8/layout/venn1"/>
    <dgm:cxn modelId="{2037053C-141B-4601-9FB8-55AC8BD89C5B}" type="presParOf" srcId="{9647D12B-E89E-42F9-9F05-4345D4EF5423}" destId="{59131ABB-E5E7-46D4-9800-A68875377A1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840421-BC7C-46BB-96C0-ADDA0E128232}" type="doc">
      <dgm:prSet loTypeId="urn:microsoft.com/office/officeart/2008/layout/AlternatingHexagons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sl-SI"/>
        </a:p>
      </dgm:t>
    </dgm:pt>
    <dgm:pt modelId="{4EC4CC2A-D2E6-436E-B593-0F98E7D062F0}">
      <dgm:prSet phldrT="[besedilo]" custT="1"/>
      <dgm:spPr/>
      <dgm:t>
        <a:bodyPr/>
        <a:lstStyle/>
        <a:p>
          <a:r>
            <a:rPr lang="sl-SI" sz="1400" b="1" dirty="0" smtClean="0">
              <a:solidFill>
                <a:srgbClr val="0070C0"/>
              </a:solidFill>
            </a:rPr>
            <a:t>ZAGOTAVLJA SODELOVANJE Z MENTORJI </a:t>
          </a:r>
        </a:p>
        <a:p>
          <a:r>
            <a:rPr lang="sl-SI" sz="1400" b="1" dirty="0" smtClean="0">
              <a:solidFill>
                <a:srgbClr val="0070C0"/>
              </a:solidFill>
            </a:rPr>
            <a:t>V USTANOVI</a:t>
          </a:r>
          <a:endParaRPr lang="sl-SI" sz="1400" b="1" dirty="0">
            <a:solidFill>
              <a:srgbClr val="0070C0"/>
            </a:solidFill>
          </a:endParaRPr>
        </a:p>
      </dgm:t>
    </dgm:pt>
    <dgm:pt modelId="{A4DCDFE2-5481-4503-AB01-862033D4D9BD}" type="parTrans" cxnId="{D95C1E03-EF45-4560-AC11-E321F7C21939}">
      <dgm:prSet/>
      <dgm:spPr/>
      <dgm:t>
        <a:bodyPr/>
        <a:lstStyle/>
        <a:p>
          <a:endParaRPr lang="sl-SI"/>
        </a:p>
      </dgm:t>
    </dgm:pt>
    <dgm:pt modelId="{F3F3E05B-2CF1-49D2-927A-3FAE31B18353}" type="sibTrans" cxnId="{D95C1E03-EF45-4560-AC11-E321F7C21939}">
      <dgm:prSet/>
      <dgm:spPr/>
      <dgm:t>
        <a:bodyPr/>
        <a:lstStyle/>
        <a:p>
          <a:endParaRPr lang="sl-SI"/>
        </a:p>
      </dgm:t>
    </dgm:pt>
    <dgm:pt modelId="{2CFF5A54-4BA8-42F4-BA6F-C3D4A8431A5A}">
      <dgm:prSet phldrT="[besedilo]" custT="1"/>
      <dgm:spPr/>
      <dgm:t>
        <a:bodyPr/>
        <a:lstStyle/>
        <a:p>
          <a:r>
            <a:rPr lang="sl-SI" sz="1400" b="1" dirty="0" smtClean="0">
              <a:solidFill>
                <a:srgbClr val="006600"/>
              </a:solidFill>
            </a:rPr>
            <a:t>SEZNANI DIJAKE S PRAVICAMI, DELI IN NALOGAMI TER OBVEZNOSTMI V ČASU PRAKTIČNEGA USPOSABLJANJA</a:t>
          </a:r>
          <a:endParaRPr lang="sl-SI" sz="1400" b="1" dirty="0">
            <a:solidFill>
              <a:srgbClr val="006600"/>
            </a:solidFill>
          </a:endParaRPr>
        </a:p>
      </dgm:t>
    </dgm:pt>
    <dgm:pt modelId="{56B227F1-85B3-4DC1-9155-ACDAA842F3E8}" type="parTrans" cxnId="{7CD74EDD-3346-4A95-964E-0A9379615DFF}">
      <dgm:prSet/>
      <dgm:spPr/>
      <dgm:t>
        <a:bodyPr/>
        <a:lstStyle/>
        <a:p>
          <a:endParaRPr lang="sl-SI"/>
        </a:p>
      </dgm:t>
    </dgm:pt>
    <dgm:pt modelId="{FE7B8246-1E9C-43A1-8BE2-00F9EEA4E0EB}" type="sibTrans" cxnId="{7CD74EDD-3346-4A95-964E-0A9379615DFF}">
      <dgm:prSet/>
      <dgm:spPr/>
      <dgm:t>
        <a:bodyPr/>
        <a:lstStyle/>
        <a:p>
          <a:endParaRPr lang="sl-SI"/>
        </a:p>
      </dgm:t>
    </dgm:pt>
    <dgm:pt modelId="{F0192E6D-2BF9-456E-AC4A-51DC0CFAC3B9}">
      <dgm:prSet phldrT="[besedilo]" custT="1"/>
      <dgm:spPr/>
      <dgm:t>
        <a:bodyPr/>
        <a:lstStyle/>
        <a:p>
          <a:r>
            <a:rPr lang="sl-SI" sz="1400" b="1" dirty="0" smtClean="0">
              <a:solidFill>
                <a:schemeClr val="accent6">
                  <a:lumMod val="50000"/>
                </a:schemeClr>
              </a:solidFill>
            </a:rPr>
            <a:t>IZDA USTREZNO POTRDILO MENTORJU</a:t>
          </a:r>
        </a:p>
        <a:p>
          <a:r>
            <a:rPr lang="sl-SI" sz="1400" b="1" dirty="0" smtClean="0">
              <a:solidFill>
                <a:schemeClr val="accent6">
                  <a:lumMod val="50000"/>
                </a:schemeClr>
              </a:solidFill>
            </a:rPr>
            <a:t>USTANOVE</a:t>
          </a:r>
          <a:endParaRPr lang="sl-SI" sz="1400" b="1" dirty="0">
            <a:solidFill>
              <a:schemeClr val="accent6">
                <a:lumMod val="50000"/>
              </a:schemeClr>
            </a:solidFill>
          </a:endParaRPr>
        </a:p>
      </dgm:t>
    </dgm:pt>
    <dgm:pt modelId="{52D20094-81B7-41E5-A9E4-6C4189B67215}" type="parTrans" cxnId="{4104DF76-74DA-4757-9AA5-3F384CEBACE2}">
      <dgm:prSet/>
      <dgm:spPr/>
      <dgm:t>
        <a:bodyPr/>
        <a:lstStyle/>
        <a:p>
          <a:endParaRPr lang="sl-SI"/>
        </a:p>
      </dgm:t>
    </dgm:pt>
    <dgm:pt modelId="{3B444817-55D8-449A-9834-BE5A48060FA3}" type="sibTrans" cxnId="{4104DF76-74DA-4757-9AA5-3F384CEBACE2}">
      <dgm:prSet/>
      <dgm:spPr/>
      <dgm:t>
        <a:bodyPr/>
        <a:lstStyle/>
        <a:p>
          <a:endParaRPr lang="sl-SI"/>
        </a:p>
      </dgm:t>
    </dgm:pt>
    <dgm:pt modelId="{B3AFB2A7-1C32-446D-866A-B431DC1FD17C}" type="pres">
      <dgm:prSet presAssocID="{82840421-BC7C-46BB-96C0-ADDA0E128232}" presName="Name0" presStyleCnt="0">
        <dgm:presLayoutVars>
          <dgm:chMax/>
          <dgm:chPref/>
          <dgm:dir/>
          <dgm:animLvl val="lvl"/>
        </dgm:presLayoutVars>
      </dgm:prSet>
      <dgm:spPr/>
    </dgm:pt>
    <dgm:pt modelId="{E3F37BD6-63D0-44CB-B804-AF7B88642B3F}" type="pres">
      <dgm:prSet presAssocID="{4EC4CC2A-D2E6-436E-B593-0F98E7D062F0}" presName="composite" presStyleCnt="0"/>
      <dgm:spPr/>
    </dgm:pt>
    <dgm:pt modelId="{94463A83-CCB3-4033-9DD3-4241B57DC0AB}" type="pres">
      <dgm:prSet presAssocID="{4EC4CC2A-D2E6-436E-B593-0F98E7D062F0}" presName="Parent1" presStyleLbl="node1" presStyleIdx="0" presStyleCnt="6" custScaleX="119380" custScaleY="105803" custLinFactNeighborX="7571" custLinFactNeighborY="12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4C62F30-9564-417D-B2D8-2FD4B1EE0B00}" type="pres">
      <dgm:prSet presAssocID="{4EC4CC2A-D2E6-436E-B593-0F98E7D062F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A67BAC9-8AC7-4677-921A-753DA3A9C740}" type="pres">
      <dgm:prSet presAssocID="{4EC4CC2A-D2E6-436E-B593-0F98E7D062F0}" presName="BalanceSpacing" presStyleCnt="0"/>
      <dgm:spPr/>
    </dgm:pt>
    <dgm:pt modelId="{C3D3BBA8-54F5-4CF3-8D42-589C335D54A6}" type="pres">
      <dgm:prSet presAssocID="{4EC4CC2A-D2E6-436E-B593-0F98E7D062F0}" presName="BalanceSpacing1" presStyleCnt="0"/>
      <dgm:spPr/>
    </dgm:pt>
    <dgm:pt modelId="{71369DF7-BDB8-479F-9002-CE9234F3E450}" type="pres">
      <dgm:prSet presAssocID="{F3F3E05B-2CF1-49D2-927A-3FAE31B18353}" presName="Accent1Text" presStyleLbl="node1" presStyleIdx="1" presStyleCnt="6" custScaleY="85980" custLinFactX="100000" custLinFactY="35433" custLinFactNeighborX="102906" custLinFactNeighborY="100000"/>
      <dgm:spPr/>
    </dgm:pt>
    <dgm:pt modelId="{81289E28-9528-453B-BFA5-05AB45B03ACB}" type="pres">
      <dgm:prSet presAssocID="{F3F3E05B-2CF1-49D2-927A-3FAE31B18353}" presName="spaceBetweenRectangles" presStyleCnt="0"/>
      <dgm:spPr/>
    </dgm:pt>
    <dgm:pt modelId="{19FDCEC4-2F25-4EF4-BD76-9D8E81B418BD}" type="pres">
      <dgm:prSet presAssocID="{2CFF5A54-4BA8-42F4-BA6F-C3D4A8431A5A}" presName="composite" presStyleCnt="0"/>
      <dgm:spPr/>
    </dgm:pt>
    <dgm:pt modelId="{564086EF-2220-4020-9A61-50CBA6F84B3B}" type="pres">
      <dgm:prSet presAssocID="{2CFF5A54-4BA8-42F4-BA6F-C3D4A8431A5A}" presName="Parent1" presStyleLbl="node1" presStyleIdx="2" presStyleCnt="6" custScaleX="164086" custScaleY="83099" custLinFactNeighborX="-64555" custLinFactNeighborY="801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5165713-445E-430D-A1B9-0F4391708822}" type="pres">
      <dgm:prSet presAssocID="{2CFF5A54-4BA8-42F4-BA6F-C3D4A8431A5A}" presName="Childtext1" presStyleLbl="revTx" presStyleIdx="1" presStyleCnt="3" custLinFactY="55882" custLinFactNeighborX="4902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B499B13-48BE-47A5-BDB5-FFA1DFE6B50D}" type="pres">
      <dgm:prSet presAssocID="{2CFF5A54-4BA8-42F4-BA6F-C3D4A8431A5A}" presName="BalanceSpacing" presStyleCnt="0"/>
      <dgm:spPr/>
    </dgm:pt>
    <dgm:pt modelId="{1A2ED2EF-46F4-4B17-8B69-B3C7168E86AE}" type="pres">
      <dgm:prSet presAssocID="{2CFF5A54-4BA8-42F4-BA6F-C3D4A8431A5A}" presName="BalanceSpacing1" presStyleCnt="0"/>
      <dgm:spPr/>
    </dgm:pt>
    <dgm:pt modelId="{2F037CBB-A7FB-437E-8DD0-581A149491C5}" type="pres">
      <dgm:prSet presAssocID="{FE7B8246-1E9C-43A1-8BE2-00F9EEA4E0EB}" presName="Accent1Text" presStyleLbl="node1" presStyleIdx="3" presStyleCnt="6" custScaleX="109782" custScaleY="68301" custLinFactNeighborX="65804" custLinFactNeighborY="-83621"/>
      <dgm:spPr/>
    </dgm:pt>
    <dgm:pt modelId="{730CD71C-C023-41E6-BCF9-CC854E1BDF72}" type="pres">
      <dgm:prSet presAssocID="{FE7B8246-1E9C-43A1-8BE2-00F9EEA4E0EB}" presName="spaceBetweenRectangles" presStyleCnt="0"/>
      <dgm:spPr/>
    </dgm:pt>
    <dgm:pt modelId="{6B1F8591-6C3C-4C1D-A07F-7273B3E6BC3A}" type="pres">
      <dgm:prSet presAssocID="{F0192E6D-2BF9-456E-AC4A-51DC0CFAC3B9}" presName="composite" presStyleCnt="0"/>
      <dgm:spPr/>
    </dgm:pt>
    <dgm:pt modelId="{6B5BA22D-0E22-48E4-95C0-FD0C54D172A9}" type="pres">
      <dgm:prSet presAssocID="{F0192E6D-2BF9-456E-AC4A-51DC0CFAC3B9}" presName="Parent1" presStyleLbl="node1" presStyleIdx="4" presStyleCnt="6" custLinFactY="-4977" custLinFactNeighborX="64051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CD368CC-B795-4603-98DD-70BD6B06F457}" type="pres">
      <dgm:prSet presAssocID="{F0192E6D-2BF9-456E-AC4A-51DC0CFAC3B9}" presName="Childtext1" presStyleLbl="revTx" presStyleIdx="2" presStyleCnt="3" custScaleY="57737" custLinFactY="-100000" custLinFactNeighborX="2617" custLinFactNeighborY="-1913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4C66E1D-0B10-4E6D-BDD0-9330A2935DAF}" type="pres">
      <dgm:prSet presAssocID="{F0192E6D-2BF9-456E-AC4A-51DC0CFAC3B9}" presName="BalanceSpacing" presStyleCnt="0"/>
      <dgm:spPr/>
    </dgm:pt>
    <dgm:pt modelId="{B8DD64B7-F6A1-4FF0-A927-24F394AED616}" type="pres">
      <dgm:prSet presAssocID="{F0192E6D-2BF9-456E-AC4A-51DC0CFAC3B9}" presName="BalanceSpacing1" presStyleCnt="0"/>
      <dgm:spPr/>
    </dgm:pt>
    <dgm:pt modelId="{322CD1E0-6A45-4637-983D-6051A863E6D1}" type="pres">
      <dgm:prSet presAssocID="{3B444817-55D8-449A-9834-BE5A48060FA3}" presName="Accent1Text" presStyleLbl="node1" presStyleIdx="5" presStyleCnt="6" custScaleY="80981" custLinFactX="8654" custLinFactNeighborX="100000" custLinFactNeighborY="-34729"/>
      <dgm:spPr/>
    </dgm:pt>
  </dgm:ptLst>
  <dgm:cxnLst>
    <dgm:cxn modelId="{B78DC200-D2BA-4095-842A-A60732149847}" type="presOf" srcId="{F0192E6D-2BF9-456E-AC4A-51DC0CFAC3B9}" destId="{6B5BA22D-0E22-48E4-95C0-FD0C54D172A9}" srcOrd="0" destOrd="0" presId="urn:microsoft.com/office/officeart/2008/layout/AlternatingHexagons"/>
    <dgm:cxn modelId="{7D768588-BC53-4633-AF05-3865B57088A7}" type="presOf" srcId="{F3F3E05B-2CF1-49D2-927A-3FAE31B18353}" destId="{71369DF7-BDB8-479F-9002-CE9234F3E450}" srcOrd="0" destOrd="0" presId="urn:microsoft.com/office/officeart/2008/layout/AlternatingHexagons"/>
    <dgm:cxn modelId="{7CD74EDD-3346-4A95-964E-0A9379615DFF}" srcId="{82840421-BC7C-46BB-96C0-ADDA0E128232}" destId="{2CFF5A54-4BA8-42F4-BA6F-C3D4A8431A5A}" srcOrd="1" destOrd="0" parTransId="{56B227F1-85B3-4DC1-9155-ACDAA842F3E8}" sibTransId="{FE7B8246-1E9C-43A1-8BE2-00F9EEA4E0EB}"/>
    <dgm:cxn modelId="{486CEE98-5764-4137-B809-B765DD29A28E}" type="presOf" srcId="{4EC4CC2A-D2E6-436E-B593-0F98E7D062F0}" destId="{94463A83-CCB3-4033-9DD3-4241B57DC0AB}" srcOrd="0" destOrd="0" presId="urn:microsoft.com/office/officeart/2008/layout/AlternatingHexagons"/>
    <dgm:cxn modelId="{3CF49221-BBD7-43CB-A1A5-4E414090BD30}" type="presOf" srcId="{FE7B8246-1E9C-43A1-8BE2-00F9EEA4E0EB}" destId="{2F037CBB-A7FB-437E-8DD0-581A149491C5}" srcOrd="0" destOrd="0" presId="urn:microsoft.com/office/officeart/2008/layout/AlternatingHexagons"/>
    <dgm:cxn modelId="{7108A12D-15CF-4C4B-B3A7-90C7D32953AF}" type="presOf" srcId="{82840421-BC7C-46BB-96C0-ADDA0E128232}" destId="{B3AFB2A7-1C32-446D-866A-B431DC1FD17C}" srcOrd="0" destOrd="0" presId="urn:microsoft.com/office/officeart/2008/layout/AlternatingHexagons"/>
    <dgm:cxn modelId="{4104DF76-74DA-4757-9AA5-3F384CEBACE2}" srcId="{82840421-BC7C-46BB-96C0-ADDA0E128232}" destId="{F0192E6D-2BF9-456E-AC4A-51DC0CFAC3B9}" srcOrd="2" destOrd="0" parTransId="{52D20094-81B7-41E5-A9E4-6C4189B67215}" sibTransId="{3B444817-55D8-449A-9834-BE5A48060FA3}"/>
    <dgm:cxn modelId="{D95C1E03-EF45-4560-AC11-E321F7C21939}" srcId="{82840421-BC7C-46BB-96C0-ADDA0E128232}" destId="{4EC4CC2A-D2E6-436E-B593-0F98E7D062F0}" srcOrd="0" destOrd="0" parTransId="{A4DCDFE2-5481-4503-AB01-862033D4D9BD}" sibTransId="{F3F3E05B-2CF1-49D2-927A-3FAE31B18353}"/>
    <dgm:cxn modelId="{73932954-0C7D-4AA2-8353-B2C78ACAA3DA}" type="presOf" srcId="{3B444817-55D8-449A-9834-BE5A48060FA3}" destId="{322CD1E0-6A45-4637-983D-6051A863E6D1}" srcOrd="0" destOrd="0" presId="urn:microsoft.com/office/officeart/2008/layout/AlternatingHexagons"/>
    <dgm:cxn modelId="{D916A2BA-A9DA-4E6B-A90B-86E17954F62D}" type="presOf" srcId="{2CFF5A54-4BA8-42F4-BA6F-C3D4A8431A5A}" destId="{564086EF-2220-4020-9A61-50CBA6F84B3B}" srcOrd="0" destOrd="0" presId="urn:microsoft.com/office/officeart/2008/layout/AlternatingHexagons"/>
    <dgm:cxn modelId="{C154F052-241A-4173-A919-3647D24C2FE6}" type="presParOf" srcId="{B3AFB2A7-1C32-446D-866A-B431DC1FD17C}" destId="{E3F37BD6-63D0-44CB-B804-AF7B88642B3F}" srcOrd="0" destOrd="0" presId="urn:microsoft.com/office/officeart/2008/layout/AlternatingHexagons"/>
    <dgm:cxn modelId="{AA94F958-1765-4181-8183-0A5DD8FA84B8}" type="presParOf" srcId="{E3F37BD6-63D0-44CB-B804-AF7B88642B3F}" destId="{94463A83-CCB3-4033-9DD3-4241B57DC0AB}" srcOrd="0" destOrd="0" presId="urn:microsoft.com/office/officeart/2008/layout/AlternatingHexagons"/>
    <dgm:cxn modelId="{446E68AE-6DCF-4E70-8D5C-BDFA516A7349}" type="presParOf" srcId="{E3F37BD6-63D0-44CB-B804-AF7B88642B3F}" destId="{64C62F30-9564-417D-B2D8-2FD4B1EE0B00}" srcOrd="1" destOrd="0" presId="urn:microsoft.com/office/officeart/2008/layout/AlternatingHexagons"/>
    <dgm:cxn modelId="{64F6E724-46CD-40E9-B045-D1AF331577FD}" type="presParOf" srcId="{E3F37BD6-63D0-44CB-B804-AF7B88642B3F}" destId="{EA67BAC9-8AC7-4677-921A-753DA3A9C740}" srcOrd="2" destOrd="0" presId="urn:microsoft.com/office/officeart/2008/layout/AlternatingHexagons"/>
    <dgm:cxn modelId="{D0F2ACDA-29B6-4E0C-BED1-9126F162B29F}" type="presParOf" srcId="{E3F37BD6-63D0-44CB-B804-AF7B88642B3F}" destId="{C3D3BBA8-54F5-4CF3-8D42-589C335D54A6}" srcOrd="3" destOrd="0" presId="urn:microsoft.com/office/officeart/2008/layout/AlternatingHexagons"/>
    <dgm:cxn modelId="{E6461CD0-D92D-4DD3-873E-63FF0DEA051E}" type="presParOf" srcId="{E3F37BD6-63D0-44CB-B804-AF7B88642B3F}" destId="{71369DF7-BDB8-479F-9002-CE9234F3E450}" srcOrd="4" destOrd="0" presId="urn:microsoft.com/office/officeart/2008/layout/AlternatingHexagons"/>
    <dgm:cxn modelId="{C3353812-BA57-430F-A645-2526B475E6A8}" type="presParOf" srcId="{B3AFB2A7-1C32-446D-866A-B431DC1FD17C}" destId="{81289E28-9528-453B-BFA5-05AB45B03ACB}" srcOrd="1" destOrd="0" presId="urn:microsoft.com/office/officeart/2008/layout/AlternatingHexagons"/>
    <dgm:cxn modelId="{902BEE3B-A9DF-4723-8FD3-952B020ED96D}" type="presParOf" srcId="{B3AFB2A7-1C32-446D-866A-B431DC1FD17C}" destId="{19FDCEC4-2F25-4EF4-BD76-9D8E81B418BD}" srcOrd="2" destOrd="0" presId="urn:microsoft.com/office/officeart/2008/layout/AlternatingHexagons"/>
    <dgm:cxn modelId="{AB373617-93A5-4714-9E60-42DA38A991FC}" type="presParOf" srcId="{19FDCEC4-2F25-4EF4-BD76-9D8E81B418BD}" destId="{564086EF-2220-4020-9A61-50CBA6F84B3B}" srcOrd="0" destOrd="0" presId="urn:microsoft.com/office/officeart/2008/layout/AlternatingHexagons"/>
    <dgm:cxn modelId="{21988610-2779-4EB0-8E09-EC9583F377B0}" type="presParOf" srcId="{19FDCEC4-2F25-4EF4-BD76-9D8E81B418BD}" destId="{85165713-445E-430D-A1B9-0F4391708822}" srcOrd="1" destOrd="0" presId="urn:microsoft.com/office/officeart/2008/layout/AlternatingHexagons"/>
    <dgm:cxn modelId="{FB1A87B1-0288-4DC3-AC7B-B1618E9EE95F}" type="presParOf" srcId="{19FDCEC4-2F25-4EF4-BD76-9D8E81B418BD}" destId="{BB499B13-48BE-47A5-BDB5-FFA1DFE6B50D}" srcOrd="2" destOrd="0" presId="urn:microsoft.com/office/officeart/2008/layout/AlternatingHexagons"/>
    <dgm:cxn modelId="{53AB7DEE-DBC9-4A71-B5B1-32DBE55385FD}" type="presParOf" srcId="{19FDCEC4-2F25-4EF4-BD76-9D8E81B418BD}" destId="{1A2ED2EF-46F4-4B17-8B69-B3C7168E86AE}" srcOrd="3" destOrd="0" presId="urn:microsoft.com/office/officeart/2008/layout/AlternatingHexagons"/>
    <dgm:cxn modelId="{9F721509-5CA2-48C1-B0D2-5F5B17EEF3EA}" type="presParOf" srcId="{19FDCEC4-2F25-4EF4-BD76-9D8E81B418BD}" destId="{2F037CBB-A7FB-437E-8DD0-581A149491C5}" srcOrd="4" destOrd="0" presId="urn:microsoft.com/office/officeart/2008/layout/AlternatingHexagons"/>
    <dgm:cxn modelId="{C1A608D5-2E35-4FB9-AB61-A74FC7294C2A}" type="presParOf" srcId="{B3AFB2A7-1C32-446D-866A-B431DC1FD17C}" destId="{730CD71C-C023-41E6-BCF9-CC854E1BDF72}" srcOrd="3" destOrd="0" presId="urn:microsoft.com/office/officeart/2008/layout/AlternatingHexagons"/>
    <dgm:cxn modelId="{7E460B93-A985-48B2-99B3-3D076B4F7738}" type="presParOf" srcId="{B3AFB2A7-1C32-446D-866A-B431DC1FD17C}" destId="{6B1F8591-6C3C-4C1D-A07F-7273B3E6BC3A}" srcOrd="4" destOrd="0" presId="urn:microsoft.com/office/officeart/2008/layout/AlternatingHexagons"/>
    <dgm:cxn modelId="{C1A2FEE3-A949-4BA5-9172-D3E39CA586E5}" type="presParOf" srcId="{6B1F8591-6C3C-4C1D-A07F-7273B3E6BC3A}" destId="{6B5BA22D-0E22-48E4-95C0-FD0C54D172A9}" srcOrd="0" destOrd="0" presId="urn:microsoft.com/office/officeart/2008/layout/AlternatingHexagons"/>
    <dgm:cxn modelId="{B6CEC8B4-D378-45DD-A5AF-06008E71903C}" type="presParOf" srcId="{6B1F8591-6C3C-4C1D-A07F-7273B3E6BC3A}" destId="{5CD368CC-B795-4603-98DD-70BD6B06F457}" srcOrd="1" destOrd="0" presId="urn:microsoft.com/office/officeart/2008/layout/AlternatingHexagons"/>
    <dgm:cxn modelId="{C57883D6-4815-48FB-8271-5537676F9A44}" type="presParOf" srcId="{6B1F8591-6C3C-4C1D-A07F-7273B3E6BC3A}" destId="{14C66E1D-0B10-4E6D-BDD0-9330A2935DAF}" srcOrd="2" destOrd="0" presId="urn:microsoft.com/office/officeart/2008/layout/AlternatingHexagons"/>
    <dgm:cxn modelId="{352AEF7B-7B20-4FD9-85FB-D4CA675F849A}" type="presParOf" srcId="{6B1F8591-6C3C-4C1D-A07F-7273B3E6BC3A}" destId="{B8DD64B7-F6A1-4FF0-A927-24F394AED616}" srcOrd="3" destOrd="0" presId="urn:microsoft.com/office/officeart/2008/layout/AlternatingHexagons"/>
    <dgm:cxn modelId="{DEB58BAC-9953-4B0A-89A6-B87E586DB76C}" type="presParOf" srcId="{6B1F8591-6C3C-4C1D-A07F-7273B3E6BC3A}" destId="{322CD1E0-6A45-4637-983D-6051A863E6D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DF3F0D-1671-44F5-A1FB-10FF3A371C8F}" type="doc">
      <dgm:prSet loTypeId="urn:microsoft.com/office/officeart/2005/8/layout/radial3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sl-SI"/>
        </a:p>
      </dgm:t>
    </dgm:pt>
    <dgm:pt modelId="{B660F895-F362-4817-8169-F362ABE32A71}">
      <dgm:prSet phldrT="[besedilo]"/>
      <dgm:spPr/>
      <dgm:t>
        <a:bodyPr/>
        <a:lstStyle/>
        <a:p>
          <a:r>
            <a:rPr lang="sl-SI" b="1" dirty="0" smtClean="0">
              <a:solidFill>
                <a:srgbClr val="0070C0"/>
              </a:solidFill>
            </a:rPr>
            <a:t>DIJAK</a:t>
          </a:r>
        </a:p>
        <a:p>
          <a:r>
            <a:rPr lang="sl-SI" b="1" dirty="0" smtClean="0">
              <a:solidFill>
                <a:srgbClr val="0070C0"/>
              </a:solidFill>
            </a:rPr>
            <a:t>ŠTUDENT</a:t>
          </a:r>
        </a:p>
        <a:p>
          <a:r>
            <a:rPr lang="sl-SI" b="1" dirty="0" smtClean="0">
              <a:solidFill>
                <a:srgbClr val="0070C0"/>
              </a:solidFill>
            </a:rPr>
            <a:t>PRIPRAVNIK</a:t>
          </a:r>
          <a:endParaRPr lang="sl-SI" dirty="0">
            <a:solidFill>
              <a:srgbClr val="0070C0"/>
            </a:solidFill>
          </a:endParaRPr>
        </a:p>
      </dgm:t>
    </dgm:pt>
    <dgm:pt modelId="{6D462712-A509-4973-85F5-62F2FE4DBE4B}" type="parTrans" cxnId="{B5CD9121-434D-4CEE-9CEF-11441987C71A}">
      <dgm:prSet/>
      <dgm:spPr/>
      <dgm:t>
        <a:bodyPr/>
        <a:lstStyle/>
        <a:p>
          <a:endParaRPr lang="sl-SI"/>
        </a:p>
      </dgm:t>
    </dgm:pt>
    <dgm:pt modelId="{51253656-9F54-4D3C-AC6A-008CC03CD09D}" type="sibTrans" cxnId="{B5CD9121-434D-4CEE-9CEF-11441987C71A}">
      <dgm:prSet/>
      <dgm:spPr/>
      <dgm:t>
        <a:bodyPr/>
        <a:lstStyle/>
        <a:p>
          <a:endParaRPr lang="sl-SI"/>
        </a:p>
      </dgm:t>
    </dgm:pt>
    <dgm:pt modelId="{68C16A8F-111E-4FC5-A2BE-7CC46376F106}">
      <dgm:prSet phldrT="[besedilo]" custT="1"/>
      <dgm:spPr/>
      <dgm:t>
        <a:bodyPr/>
        <a:lstStyle/>
        <a:p>
          <a:r>
            <a:rPr lang="sl-SI" sz="1400" b="1" dirty="0" smtClean="0">
              <a:solidFill>
                <a:srgbClr val="002060"/>
              </a:solidFill>
            </a:rPr>
            <a:t>Vodenje dnevnika </a:t>
          </a:r>
          <a:endParaRPr lang="sl-SI" sz="1400" b="1" dirty="0">
            <a:solidFill>
              <a:srgbClr val="002060"/>
            </a:solidFill>
          </a:endParaRPr>
        </a:p>
      </dgm:t>
    </dgm:pt>
    <dgm:pt modelId="{4B420B94-C32A-4E18-8BD4-9E9B2EE20E42}" type="parTrans" cxnId="{FABEED07-DCC3-40C2-9CE6-D4EFA4600479}">
      <dgm:prSet/>
      <dgm:spPr/>
      <dgm:t>
        <a:bodyPr/>
        <a:lstStyle/>
        <a:p>
          <a:endParaRPr lang="sl-SI"/>
        </a:p>
      </dgm:t>
    </dgm:pt>
    <dgm:pt modelId="{D5A5AB70-E663-4BBB-90AE-4CE4F7482418}" type="sibTrans" cxnId="{FABEED07-DCC3-40C2-9CE6-D4EFA4600479}">
      <dgm:prSet/>
      <dgm:spPr/>
      <dgm:t>
        <a:bodyPr/>
        <a:lstStyle/>
        <a:p>
          <a:endParaRPr lang="sl-SI"/>
        </a:p>
      </dgm:t>
    </dgm:pt>
    <dgm:pt modelId="{4870B811-AACB-4EAB-AF96-A01BA907CED3}">
      <dgm:prSet phldrT="[besedilo]" custT="1"/>
      <dgm:spPr/>
      <dgm:t>
        <a:bodyPr/>
        <a:lstStyle/>
        <a:p>
          <a:r>
            <a:rPr lang="sl-SI" sz="1400" b="1" dirty="0" smtClean="0">
              <a:solidFill>
                <a:srgbClr val="7030A0"/>
              </a:solidFill>
            </a:rPr>
            <a:t>Aktivno vključevanje v neposredni delovni proces</a:t>
          </a:r>
          <a:endParaRPr lang="sl-SI" sz="1400" b="1" dirty="0">
            <a:solidFill>
              <a:srgbClr val="7030A0"/>
            </a:solidFill>
          </a:endParaRPr>
        </a:p>
      </dgm:t>
    </dgm:pt>
    <dgm:pt modelId="{9177CE2E-C5F8-41F4-9080-9FB9BEAF4E30}" type="parTrans" cxnId="{E55C3CAE-CA1F-4ED5-9B2A-F03BAEB441E2}">
      <dgm:prSet/>
      <dgm:spPr/>
      <dgm:t>
        <a:bodyPr/>
        <a:lstStyle/>
        <a:p>
          <a:endParaRPr lang="sl-SI"/>
        </a:p>
      </dgm:t>
    </dgm:pt>
    <dgm:pt modelId="{443D7839-46DE-4E88-93AB-4A07EBA2C76C}" type="sibTrans" cxnId="{E55C3CAE-CA1F-4ED5-9B2A-F03BAEB441E2}">
      <dgm:prSet/>
      <dgm:spPr/>
      <dgm:t>
        <a:bodyPr/>
        <a:lstStyle/>
        <a:p>
          <a:endParaRPr lang="sl-SI"/>
        </a:p>
      </dgm:t>
    </dgm:pt>
    <dgm:pt modelId="{BC7767B6-0D1D-482C-9AAA-B0C5AB6F7C52}">
      <dgm:prSet phldrT="[besedilo]" custT="1"/>
      <dgm:spPr/>
      <dgm:t>
        <a:bodyPr/>
        <a:lstStyle/>
        <a:p>
          <a:r>
            <a:rPr lang="sl-SI" sz="2400" b="1" dirty="0" smtClean="0">
              <a:solidFill>
                <a:srgbClr val="FF0000"/>
              </a:solidFill>
            </a:rPr>
            <a:t>NALOGE</a:t>
          </a:r>
        </a:p>
      </dgm:t>
    </dgm:pt>
    <dgm:pt modelId="{AF5363B6-E5D0-4682-B81D-E5C2ABB2AF7F}" type="parTrans" cxnId="{9F6AC26E-7D22-4627-A6DF-261FEE71B5B9}">
      <dgm:prSet/>
      <dgm:spPr/>
      <dgm:t>
        <a:bodyPr/>
        <a:lstStyle/>
        <a:p>
          <a:endParaRPr lang="sl-SI"/>
        </a:p>
      </dgm:t>
    </dgm:pt>
    <dgm:pt modelId="{27CB0BE4-2D88-4708-985F-43229DDA04C2}" type="sibTrans" cxnId="{9F6AC26E-7D22-4627-A6DF-261FEE71B5B9}">
      <dgm:prSet/>
      <dgm:spPr/>
      <dgm:t>
        <a:bodyPr/>
        <a:lstStyle/>
        <a:p>
          <a:endParaRPr lang="sl-SI"/>
        </a:p>
      </dgm:t>
    </dgm:pt>
    <dgm:pt modelId="{4788FD3A-E80A-4829-9B78-E2C07F49F583}">
      <dgm:prSet/>
      <dgm:spPr/>
      <dgm:t>
        <a:bodyPr/>
        <a:lstStyle/>
        <a:p>
          <a:endParaRPr lang="sl-SI"/>
        </a:p>
      </dgm:t>
    </dgm:pt>
    <dgm:pt modelId="{B5786B49-148D-422D-8BB7-A1ECAF5AE0A9}" type="parTrans" cxnId="{38D0B5FF-C907-446F-8400-A20E45CBFD56}">
      <dgm:prSet/>
      <dgm:spPr/>
      <dgm:t>
        <a:bodyPr/>
        <a:lstStyle/>
        <a:p>
          <a:endParaRPr lang="sl-SI"/>
        </a:p>
      </dgm:t>
    </dgm:pt>
    <dgm:pt modelId="{65F7FBB8-B2A2-4211-A5C1-C0AA3585ECE2}" type="sibTrans" cxnId="{38D0B5FF-C907-446F-8400-A20E45CBFD56}">
      <dgm:prSet/>
      <dgm:spPr/>
      <dgm:t>
        <a:bodyPr/>
        <a:lstStyle/>
        <a:p>
          <a:endParaRPr lang="sl-SI"/>
        </a:p>
      </dgm:t>
    </dgm:pt>
    <dgm:pt modelId="{2B8289E8-C7A8-4085-98CC-4D7C25165434}">
      <dgm:prSet/>
      <dgm:spPr/>
      <dgm:t>
        <a:bodyPr/>
        <a:lstStyle/>
        <a:p>
          <a:endParaRPr lang="sl-SI"/>
        </a:p>
      </dgm:t>
    </dgm:pt>
    <dgm:pt modelId="{A74DDCE4-8D9B-4FC5-80C5-F76A9A9B1C6B}" type="parTrans" cxnId="{DD2C2AAA-E807-4C09-B95F-750BA8EE7088}">
      <dgm:prSet/>
      <dgm:spPr/>
      <dgm:t>
        <a:bodyPr/>
        <a:lstStyle/>
        <a:p>
          <a:endParaRPr lang="sl-SI"/>
        </a:p>
      </dgm:t>
    </dgm:pt>
    <dgm:pt modelId="{5A88A223-AF21-4C5E-993C-AA39AD1705D4}" type="sibTrans" cxnId="{DD2C2AAA-E807-4C09-B95F-750BA8EE7088}">
      <dgm:prSet/>
      <dgm:spPr/>
      <dgm:t>
        <a:bodyPr/>
        <a:lstStyle/>
        <a:p>
          <a:endParaRPr lang="sl-SI"/>
        </a:p>
      </dgm:t>
    </dgm:pt>
    <dgm:pt modelId="{EE66B85F-C8CC-4EB9-81C7-4CDF66BB1DAC}">
      <dgm:prSet/>
      <dgm:spPr/>
      <dgm:t>
        <a:bodyPr/>
        <a:lstStyle/>
        <a:p>
          <a:endParaRPr lang="sl-SI"/>
        </a:p>
      </dgm:t>
    </dgm:pt>
    <dgm:pt modelId="{2A816990-E2C1-44BD-B781-270565917FB9}" type="parTrans" cxnId="{F82D55FC-1E41-4004-B0F9-D6650876BE88}">
      <dgm:prSet/>
      <dgm:spPr/>
      <dgm:t>
        <a:bodyPr/>
        <a:lstStyle/>
        <a:p>
          <a:endParaRPr lang="sl-SI"/>
        </a:p>
      </dgm:t>
    </dgm:pt>
    <dgm:pt modelId="{93B86ABE-E9A0-440C-88A4-7074FF1376F2}" type="sibTrans" cxnId="{F82D55FC-1E41-4004-B0F9-D6650876BE88}">
      <dgm:prSet/>
      <dgm:spPr/>
      <dgm:t>
        <a:bodyPr/>
        <a:lstStyle/>
        <a:p>
          <a:endParaRPr lang="sl-SI"/>
        </a:p>
      </dgm:t>
    </dgm:pt>
    <dgm:pt modelId="{1D1FAAC0-6899-43D1-A57B-E75481B67CFF}">
      <dgm:prSet/>
      <dgm:spPr/>
      <dgm:t>
        <a:bodyPr/>
        <a:lstStyle/>
        <a:p>
          <a:endParaRPr lang="sl-SI"/>
        </a:p>
      </dgm:t>
    </dgm:pt>
    <dgm:pt modelId="{027C3DE4-678F-4F3D-92AA-EE7721ED1D4F}" type="parTrans" cxnId="{FFAF7BA8-26DD-4547-8C9A-096374EBE1A7}">
      <dgm:prSet/>
      <dgm:spPr/>
      <dgm:t>
        <a:bodyPr/>
        <a:lstStyle/>
        <a:p>
          <a:endParaRPr lang="sl-SI"/>
        </a:p>
      </dgm:t>
    </dgm:pt>
    <dgm:pt modelId="{A22EC3F4-BB54-4B07-9AA0-BCFBF1E8DA41}" type="sibTrans" cxnId="{FFAF7BA8-26DD-4547-8C9A-096374EBE1A7}">
      <dgm:prSet/>
      <dgm:spPr/>
      <dgm:t>
        <a:bodyPr/>
        <a:lstStyle/>
        <a:p>
          <a:endParaRPr lang="sl-SI"/>
        </a:p>
      </dgm:t>
    </dgm:pt>
    <dgm:pt modelId="{56F5404E-BC6C-4C56-B826-2A3D7231F953}">
      <dgm:prSet/>
      <dgm:spPr/>
      <dgm:t>
        <a:bodyPr/>
        <a:lstStyle/>
        <a:p>
          <a:endParaRPr lang="sl-SI"/>
        </a:p>
      </dgm:t>
    </dgm:pt>
    <dgm:pt modelId="{3738A101-D07B-48ED-91F8-ABA1D78D1281}" type="parTrans" cxnId="{B1F28D78-7924-4834-A0A1-662FE7101F6D}">
      <dgm:prSet/>
      <dgm:spPr/>
      <dgm:t>
        <a:bodyPr/>
        <a:lstStyle/>
        <a:p>
          <a:endParaRPr lang="sl-SI"/>
        </a:p>
      </dgm:t>
    </dgm:pt>
    <dgm:pt modelId="{1477698C-0902-4635-BEE1-4DB6C1E6AECD}" type="sibTrans" cxnId="{B1F28D78-7924-4834-A0A1-662FE7101F6D}">
      <dgm:prSet/>
      <dgm:spPr/>
      <dgm:t>
        <a:bodyPr/>
        <a:lstStyle/>
        <a:p>
          <a:endParaRPr lang="sl-SI"/>
        </a:p>
      </dgm:t>
    </dgm:pt>
    <dgm:pt modelId="{8C572789-5B20-4BF5-B8B3-374C68016366}">
      <dgm:prSet/>
      <dgm:spPr/>
      <dgm:t>
        <a:bodyPr/>
        <a:lstStyle/>
        <a:p>
          <a:endParaRPr lang="sl-SI"/>
        </a:p>
      </dgm:t>
    </dgm:pt>
    <dgm:pt modelId="{8F628BF6-A030-4A68-8678-6DCFABCAA592}" type="parTrans" cxnId="{516F4035-2F4A-4B37-86EF-338E3033E54C}">
      <dgm:prSet/>
      <dgm:spPr/>
      <dgm:t>
        <a:bodyPr/>
        <a:lstStyle/>
        <a:p>
          <a:endParaRPr lang="sl-SI"/>
        </a:p>
      </dgm:t>
    </dgm:pt>
    <dgm:pt modelId="{30A20695-E47C-4765-AB76-12244DE14D40}" type="sibTrans" cxnId="{516F4035-2F4A-4B37-86EF-338E3033E54C}">
      <dgm:prSet/>
      <dgm:spPr/>
      <dgm:t>
        <a:bodyPr/>
        <a:lstStyle/>
        <a:p>
          <a:endParaRPr lang="sl-SI"/>
        </a:p>
      </dgm:t>
    </dgm:pt>
    <dgm:pt modelId="{A70C57C5-4E9C-4B09-9E05-C5245FEEDC4F}" type="pres">
      <dgm:prSet presAssocID="{81DF3F0D-1671-44F5-A1FB-10FF3A371C8F}" presName="composite" presStyleCnt="0">
        <dgm:presLayoutVars>
          <dgm:chMax val="1"/>
          <dgm:dir/>
          <dgm:resizeHandles val="exact"/>
        </dgm:presLayoutVars>
      </dgm:prSet>
      <dgm:spPr/>
    </dgm:pt>
    <dgm:pt modelId="{C7B3077F-7E6A-41B2-9E64-4FCB3AE4A6AB}" type="pres">
      <dgm:prSet presAssocID="{81DF3F0D-1671-44F5-A1FB-10FF3A371C8F}" presName="radial" presStyleCnt="0">
        <dgm:presLayoutVars>
          <dgm:animLvl val="ctr"/>
        </dgm:presLayoutVars>
      </dgm:prSet>
      <dgm:spPr/>
    </dgm:pt>
    <dgm:pt modelId="{4656F9C8-CEA3-4184-944B-54D41CDCA9B0}" type="pres">
      <dgm:prSet presAssocID="{B660F895-F362-4817-8169-F362ABE32A71}" presName="centerShape" presStyleLbl="vennNode1" presStyleIdx="0" presStyleCnt="10" custLinFactNeighborX="-55246" custLinFactNeighborY="-32448"/>
      <dgm:spPr/>
      <dgm:t>
        <a:bodyPr/>
        <a:lstStyle/>
        <a:p>
          <a:endParaRPr lang="sl-SI"/>
        </a:p>
      </dgm:t>
    </dgm:pt>
    <dgm:pt modelId="{617C100D-A4C4-48A2-9758-8A2F3FFB88DE}" type="pres">
      <dgm:prSet presAssocID="{68C16A8F-111E-4FC5-A2BE-7CC46376F106}" presName="node" presStyleLbl="vennNode1" presStyleIdx="1" presStyleCnt="10" custRadScaleRad="161454" custRadScaleInc="30518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6634F80-2BDE-44B5-8332-7DEE5D42EADB}" type="pres">
      <dgm:prSet presAssocID="{4870B811-AACB-4EAB-AF96-A01BA907CED3}" presName="node" presStyleLbl="vennNode1" presStyleIdx="2" presStyleCnt="10" custScaleX="118275" custScaleY="100002" custRadScaleRad="115150" custRadScaleInc="44290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50F431E-3B5A-4DB3-B3BB-47E6FE72F2E2}" type="pres">
      <dgm:prSet presAssocID="{BC7767B6-0D1D-482C-9AAA-B0C5AB6F7C52}" presName="node" presStyleLbl="vennNode1" presStyleIdx="3" presStyleCnt="10" custScaleX="137549" custScaleY="122729" custRadScaleRad="111723" custRadScaleInc="43709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3207CA7-A767-4687-8A90-C4EA8C9508AD}" type="pres">
      <dgm:prSet presAssocID="{4788FD3A-E80A-4829-9B78-E2C07F49F583}" presName="node" presStyleLbl="vennNode1" presStyleIdx="4" presStyleCnt="10" custScaleX="210622" custScaleY="199248" custRadScaleRad="114013" custRadScaleInc="-150581">
        <dgm:presLayoutVars>
          <dgm:bulletEnabled val="1"/>
        </dgm:presLayoutVars>
      </dgm:prSet>
      <dgm:spPr/>
    </dgm:pt>
    <dgm:pt modelId="{96F7EAF0-82C8-49D2-BA62-EE962DF17079}" type="pres">
      <dgm:prSet presAssocID="{2B8289E8-C7A8-4085-98CC-4D7C25165434}" presName="node" presStyleLbl="vennNode1" presStyleIdx="5" presStyleCnt="10" custRadScaleRad="49960" custRadScaleInc="8695">
        <dgm:presLayoutVars>
          <dgm:bulletEnabled val="1"/>
        </dgm:presLayoutVars>
      </dgm:prSet>
      <dgm:spPr/>
    </dgm:pt>
    <dgm:pt modelId="{CCA360E3-7C86-4F1E-91DE-AED3A627940F}" type="pres">
      <dgm:prSet presAssocID="{EE66B85F-C8CC-4EB9-81C7-4CDF66BB1DAC}" presName="node" presStyleLbl="vennNode1" presStyleIdx="6" presStyleCnt="10" custRadScaleRad="99657" custRadScaleInc="-157294">
        <dgm:presLayoutVars>
          <dgm:bulletEnabled val="1"/>
        </dgm:presLayoutVars>
      </dgm:prSet>
      <dgm:spPr/>
    </dgm:pt>
    <dgm:pt modelId="{CCFEBC5A-0B4C-4E84-B1EE-BD60B0A04DF7}" type="pres">
      <dgm:prSet presAssocID="{1D1FAAC0-6899-43D1-A57B-E75481B67CFF}" presName="node" presStyleLbl="vennNode1" presStyleIdx="7" presStyleCnt="10" custRadScaleRad="56968" custRadScaleInc="-12592">
        <dgm:presLayoutVars>
          <dgm:bulletEnabled val="1"/>
        </dgm:presLayoutVars>
      </dgm:prSet>
      <dgm:spPr/>
    </dgm:pt>
    <dgm:pt modelId="{C0E8B85A-9DFC-4037-A4B5-DEAE279AC21C}" type="pres">
      <dgm:prSet presAssocID="{56F5404E-BC6C-4C56-B826-2A3D7231F953}" presName="node" presStyleLbl="vennNode1" presStyleIdx="8" presStyleCnt="10" custScaleX="136072" custScaleY="122578" custRadScaleRad="121429" custRadScaleInc="437541">
        <dgm:presLayoutVars>
          <dgm:bulletEnabled val="1"/>
        </dgm:presLayoutVars>
      </dgm:prSet>
      <dgm:spPr/>
    </dgm:pt>
    <dgm:pt modelId="{9536EFA9-3DD5-45C0-8E3E-A26AF714B446}" type="pres">
      <dgm:prSet presAssocID="{8C572789-5B20-4BF5-B8B3-374C68016366}" presName="node" presStyleLbl="vennNode1" presStyleIdx="9" presStyleCnt="10" custScaleX="118886" custScaleY="101352" custRadScaleRad="28609" custRadScaleInc="195647">
        <dgm:presLayoutVars>
          <dgm:bulletEnabled val="1"/>
        </dgm:presLayoutVars>
      </dgm:prSet>
      <dgm:spPr/>
    </dgm:pt>
  </dgm:ptLst>
  <dgm:cxnLst>
    <dgm:cxn modelId="{FFAF7BA8-26DD-4547-8C9A-096374EBE1A7}" srcId="{B660F895-F362-4817-8169-F362ABE32A71}" destId="{1D1FAAC0-6899-43D1-A57B-E75481B67CFF}" srcOrd="6" destOrd="0" parTransId="{027C3DE4-678F-4F3D-92AA-EE7721ED1D4F}" sibTransId="{A22EC3F4-BB54-4B07-9AA0-BCFBF1E8DA41}"/>
    <dgm:cxn modelId="{9A787B67-E743-4747-84D2-28AF946ADCC3}" type="presOf" srcId="{56F5404E-BC6C-4C56-B826-2A3D7231F953}" destId="{C0E8B85A-9DFC-4037-A4B5-DEAE279AC21C}" srcOrd="0" destOrd="0" presId="urn:microsoft.com/office/officeart/2005/8/layout/radial3"/>
    <dgm:cxn modelId="{E55C3CAE-CA1F-4ED5-9B2A-F03BAEB441E2}" srcId="{B660F895-F362-4817-8169-F362ABE32A71}" destId="{4870B811-AACB-4EAB-AF96-A01BA907CED3}" srcOrd="1" destOrd="0" parTransId="{9177CE2E-C5F8-41F4-9080-9FB9BEAF4E30}" sibTransId="{443D7839-46DE-4E88-93AB-4A07EBA2C76C}"/>
    <dgm:cxn modelId="{FABEED07-DCC3-40C2-9CE6-D4EFA4600479}" srcId="{B660F895-F362-4817-8169-F362ABE32A71}" destId="{68C16A8F-111E-4FC5-A2BE-7CC46376F106}" srcOrd="0" destOrd="0" parTransId="{4B420B94-C32A-4E18-8BD4-9E9B2EE20E42}" sibTransId="{D5A5AB70-E663-4BBB-90AE-4CE4F7482418}"/>
    <dgm:cxn modelId="{604DBFD3-DBA3-4C4C-A417-D7E63FDAF961}" type="presOf" srcId="{4870B811-AACB-4EAB-AF96-A01BA907CED3}" destId="{76634F80-2BDE-44B5-8332-7DEE5D42EADB}" srcOrd="0" destOrd="0" presId="urn:microsoft.com/office/officeart/2005/8/layout/radial3"/>
    <dgm:cxn modelId="{B5CD9121-434D-4CEE-9CEF-11441987C71A}" srcId="{81DF3F0D-1671-44F5-A1FB-10FF3A371C8F}" destId="{B660F895-F362-4817-8169-F362ABE32A71}" srcOrd="0" destOrd="0" parTransId="{6D462712-A509-4973-85F5-62F2FE4DBE4B}" sibTransId="{51253656-9F54-4D3C-AC6A-008CC03CD09D}"/>
    <dgm:cxn modelId="{38D0B5FF-C907-446F-8400-A20E45CBFD56}" srcId="{B660F895-F362-4817-8169-F362ABE32A71}" destId="{4788FD3A-E80A-4829-9B78-E2C07F49F583}" srcOrd="3" destOrd="0" parTransId="{B5786B49-148D-422D-8BB7-A1ECAF5AE0A9}" sibTransId="{65F7FBB8-B2A2-4211-A5C1-C0AA3585ECE2}"/>
    <dgm:cxn modelId="{837D3244-587B-4C09-81F8-1451C7CF6A21}" type="presOf" srcId="{81DF3F0D-1671-44F5-A1FB-10FF3A371C8F}" destId="{A70C57C5-4E9C-4B09-9E05-C5245FEEDC4F}" srcOrd="0" destOrd="0" presId="urn:microsoft.com/office/officeart/2005/8/layout/radial3"/>
    <dgm:cxn modelId="{516F4035-2F4A-4B37-86EF-338E3033E54C}" srcId="{B660F895-F362-4817-8169-F362ABE32A71}" destId="{8C572789-5B20-4BF5-B8B3-374C68016366}" srcOrd="8" destOrd="0" parTransId="{8F628BF6-A030-4A68-8678-6DCFABCAA592}" sibTransId="{30A20695-E47C-4765-AB76-12244DE14D40}"/>
    <dgm:cxn modelId="{1E683F65-C439-448F-BA0E-54BB654EBF4C}" type="presOf" srcId="{BC7767B6-0D1D-482C-9AAA-B0C5AB6F7C52}" destId="{550F431E-3B5A-4DB3-B3BB-47E6FE72F2E2}" srcOrd="0" destOrd="0" presId="urn:microsoft.com/office/officeart/2005/8/layout/radial3"/>
    <dgm:cxn modelId="{B9D4B36E-CD2A-4BB0-A32E-A950A7D7048E}" type="presOf" srcId="{1D1FAAC0-6899-43D1-A57B-E75481B67CFF}" destId="{CCFEBC5A-0B4C-4E84-B1EE-BD60B0A04DF7}" srcOrd="0" destOrd="0" presId="urn:microsoft.com/office/officeart/2005/8/layout/radial3"/>
    <dgm:cxn modelId="{902D7BD1-3460-4FA8-8B54-1F44BDE802FB}" type="presOf" srcId="{8C572789-5B20-4BF5-B8B3-374C68016366}" destId="{9536EFA9-3DD5-45C0-8E3E-A26AF714B446}" srcOrd="0" destOrd="0" presId="urn:microsoft.com/office/officeart/2005/8/layout/radial3"/>
    <dgm:cxn modelId="{C357FDF3-EF08-4A0E-B82B-FE2834F56DFD}" type="presOf" srcId="{68C16A8F-111E-4FC5-A2BE-7CC46376F106}" destId="{617C100D-A4C4-48A2-9758-8A2F3FFB88DE}" srcOrd="0" destOrd="0" presId="urn:microsoft.com/office/officeart/2005/8/layout/radial3"/>
    <dgm:cxn modelId="{1C42C279-74C2-48B8-9B26-19E7BA93B52C}" type="presOf" srcId="{EE66B85F-C8CC-4EB9-81C7-4CDF66BB1DAC}" destId="{CCA360E3-7C86-4F1E-91DE-AED3A627940F}" srcOrd="0" destOrd="0" presId="urn:microsoft.com/office/officeart/2005/8/layout/radial3"/>
    <dgm:cxn modelId="{1017E4B4-42B0-44FD-8C98-61951BA8E3AF}" type="presOf" srcId="{4788FD3A-E80A-4829-9B78-E2C07F49F583}" destId="{73207CA7-A767-4687-8A90-C4EA8C9508AD}" srcOrd="0" destOrd="0" presId="urn:microsoft.com/office/officeart/2005/8/layout/radial3"/>
    <dgm:cxn modelId="{D1844F2D-784D-4EDF-8052-207E291D9EAC}" type="presOf" srcId="{2B8289E8-C7A8-4085-98CC-4D7C25165434}" destId="{96F7EAF0-82C8-49D2-BA62-EE962DF17079}" srcOrd="0" destOrd="0" presId="urn:microsoft.com/office/officeart/2005/8/layout/radial3"/>
    <dgm:cxn modelId="{C2B4779E-1644-49AF-B6E1-4F99F307B21A}" type="presOf" srcId="{B660F895-F362-4817-8169-F362ABE32A71}" destId="{4656F9C8-CEA3-4184-944B-54D41CDCA9B0}" srcOrd="0" destOrd="0" presId="urn:microsoft.com/office/officeart/2005/8/layout/radial3"/>
    <dgm:cxn modelId="{9F6AC26E-7D22-4627-A6DF-261FEE71B5B9}" srcId="{B660F895-F362-4817-8169-F362ABE32A71}" destId="{BC7767B6-0D1D-482C-9AAA-B0C5AB6F7C52}" srcOrd="2" destOrd="0" parTransId="{AF5363B6-E5D0-4682-B81D-E5C2ABB2AF7F}" sibTransId="{27CB0BE4-2D88-4708-985F-43229DDA04C2}"/>
    <dgm:cxn modelId="{B1F28D78-7924-4834-A0A1-662FE7101F6D}" srcId="{B660F895-F362-4817-8169-F362ABE32A71}" destId="{56F5404E-BC6C-4C56-B826-2A3D7231F953}" srcOrd="7" destOrd="0" parTransId="{3738A101-D07B-48ED-91F8-ABA1D78D1281}" sibTransId="{1477698C-0902-4635-BEE1-4DB6C1E6AECD}"/>
    <dgm:cxn modelId="{F82D55FC-1E41-4004-B0F9-D6650876BE88}" srcId="{B660F895-F362-4817-8169-F362ABE32A71}" destId="{EE66B85F-C8CC-4EB9-81C7-4CDF66BB1DAC}" srcOrd="5" destOrd="0" parTransId="{2A816990-E2C1-44BD-B781-270565917FB9}" sibTransId="{93B86ABE-E9A0-440C-88A4-7074FF1376F2}"/>
    <dgm:cxn modelId="{DD2C2AAA-E807-4C09-B95F-750BA8EE7088}" srcId="{B660F895-F362-4817-8169-F362ABE32A71}" destId="{2B8289E8-C7A8-4085-98CC-4D7C25165434}" srcOrd="4" destOrd="0" parTransId="{A74DDCE4-8D9B-4FC5-80C5-F76A9A9B1C6B}" sibTransId="{5A88A223-AF21-4C5E-993C-AA39AD1705D4}"/>
    <dgm:cxn modelId="{0A8D6FD8-9031-4110-BD6F-3A39900C7476}" type="presParOf" srcId="{A70C57C5-4E9C-4B09-9E05-C5245FEEDC4F}" destId="{C7B3077F-7E6A-41B2-9E64-4FCB3AE4A6AB}" srcOrd="0" destOrd="0" presId="urn:microsoft.com/office/officeart/2005/8/layout/radial3"/>
    <dgm:cxn modelId="{D9652B4A-5BFE-46E1-9809-74962AA60E9F}" type="presParOf" srcId="{C7B3077F-7E6A-41B2-9E64-4FCB3AE4A6AB}" destId="{4656F9C8-CEA3-4184-944B-54D41CDCA9B0}" srcOrd="0" destOrd="0" presId="urn:microsoft.com/office/officeart/2005/8/layout/radial3"/>
    <dgm:cxn modelId="{460CBAD0-3BF3-4B58-A365-13497C288510}" type="presParOf" srcId="{C7B3077F-7E6A-41B2-9E64-4FCB3AE4A6AB}" destId="{617C100D-A4C4-48A2-9758-8A2F3FFB88DE}" srcOrd="1" destOrd="0" presId="urn:microsoft.com/office/officeart/2005/8/layout/radial3"/>
    <dgm:cxn modelId="{11C200DE-B699-4B7F-B2BE-489D87E49A51}" type="presParOf" srcId="{C7B3077F-7E6A-41B2-9E64-4FCB3AE4A6AB}" destId="{76634F80-2BDE-44B5-8332-7DEE5D42EADB}" srcOrd="2" destOrd="0" presId="urn:microsoft.com/office/officeart/2005/8/layout/radial3"/>
    <dgm:cxn modelId="{13D5663B-E7D6-4CD8-8B68-84915A1809FC}" type="presParOf" srcId="{C7B3077F-7E6A-41B2-9E64-4FCB3AE4A6AB}" destId="{550F431E-3B5A-4DB3-B3BB-47E6FE72F2E2}" srcOrd="3" destOrd="0" presId="urn:microsoft.com/office/officeart/2005/8/layout/radial3"/>
    <dgm:cxn modelId="{6827DA6A-F5CA-4854-9D83-B8919D1794FC}" type="presParOf" srcId="{C7B3077F-7E6A-41B2-9E64-4FCB3AE4A6AB}" destId="{73207CA7-A767-4687-8A90-C4EA8C9508AD}" srcOrd="4" destOrd="0" presId="urn:microsoft.com/office/officeart/2005/8/layout/radial3"/>
    <dgm:cxn modelId="{5F349AB4-D410-4E1E-803B-AE457D1F8F17}" type="presParOf" srcId="{C7B3077F-7E6A-41B2-9E64-4FCB3AE4A6AB}" destId="{96F7EAF0-82C8-49D2-BA62-EE962DF17079}" srcOrd="5" destOrd="0" presId="urn:microsoft.com/office/officeart/2005/8/layout/radial3"/>
    <dgm:cxn modelId="{DD92D13B-8CD8-4364-AF99-6AE9ECDBC7FF}" type="presParOf" srcId="{C7B3077F-7E6A-41B2-9E64-4FCB3AE4A6AB}" destId="{CCA360E3-7C86-4F1E-91DE-AED3A627940F}" srcOrd="6" destOrd="0" presId="urn:microsoft.com/office/officeart/2005/8/layout/radial3"/>
    <dgm:cxn modelId="{2BB8E7BB-92F5-4FB1-B10D-F20AF011227A}" type="presParOf" srcId="{C7B3077F-7E6A-41B2-9E64-4FCB3AE4A6AB}" destId="{CCFEBC5A-0B4C-4E84-B1EE-BD60B0A04DF7}" srcOrd="7" destOrd="0" presId="urn:microsoft.com/office/officeart/2005/8/layout/radial3"/>
    <dgm:cxn modelId="{1381406B-3D40-425E-9C89-95572D6D8709}" type="presParOf" srcId="{C7B3077F-7E6A-41B2-9E64-4FCB3AE4A6AB}" destId="{C0E8B85A-9DFC-4037-A4B5-DEAE279AC21C}" srcOrd="8" destOrd="0" presId="urn:microsoft.com/office/officeart/2005/8/layout/radial3"/>
    <dgm:cxn modelId="{73F68473-9F8C-4DAF-AB5D-6D96BC84F9E0}" type="presParOf" srcId="{C7B3077F-7E6A-41B2-9E64-4FCB3AE4A6AB}" destId="{9536EFA9-3DD5-45C0-8E3E-A26AF714B446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DF3F0D-1671-44F5-A1FB-10FF3A371C8F}" type="doc">
      <dgm:prSet loTypeId="urn:microsoft.com/office/officeart/2005/8/layout/radial3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sl-SI"/>
        </a:p>
      </dgm:t>
    </dgm:pt>
    <dgm:pt modelId="{B660F895-F362-4817-8169-F362ABE32A71}">
      <dgm:prSet phldrT="[besedilo]"/>
      <dgm:spPr/>
      <dgm:t>
        <a:bodyPr/>
        <a:lstStyle/>
        <a:p>
          <a:r>
            <a:rPr lang="sl-SI" b="1" dirty="0" smtClean="0">
              <a:solidFill>
                <a:srgbClr val="0070C0"/>
              </a:solidFill>
            </a:rPr>
            <a:t>DIJAK</a:t>
          </a:r>
        </a:p>
        <a:p>
          <a:r>
            <a:rPr lang="sl-SI" b="1" dirty="0" smtClean="0">
              <a:solidFill>
                <a:srgbClr val="0070C0"/>
              </a:solidFill>
            </a:rPr>
            <a:t>ŠTUDENT</a:t>
          </a:r>
        </a:p>
        <a:p>
          <a:r>
            <a:rPr lang="sl-SI" b="1" dirty="0" smtClean="0">
              <a:solidFill>
                <a:srgbClr val="0070C0"/>
              </a:solidFill>
            </a:rPr>
            <a:t>PRIPRAVNIK</a:t>
          </a:r>
          <a:endParaRPr lang="sl-SI" dirty="0">
            <a:solidFill>
              <a:srgbClr val="0070C0"/>
            </a:solidFill>
          </a:endParaRPr>
        </a:p>
      </dgm:t>
    </dgm:pt>
    <dgm:pt modelId="{6D462712-A509-4973-85F5-62F2FE4DBE4B}" type="parTrans" cxnId="{B5CD9121-434D-4CEE-9CEF-11441987C71A}">
      <dgm:prSet/>
      <dgm:spPr/>
      <dgm:t>
        <a:bodyPr/>
        <a:lstStyle/>
        <a:p>
          <a:endParaRPr lang="sl-SI"/>
        </a:p>
      </dgm:t>
    </dgm:pt>
    <dgm:pt modelId="{51253656-9F54-4D3C-AC6A-008CC03CD09D}" type="sibTrans" cxnId="{B5CD9121-434D-4CEE-9CEF-11441987C71A}">
      <dgm:prSet/>
      <dgm:spPr/>
      <dgm:t>
        <a:bodyPr/>
        <a:lstStyle/>
        <a:p>
          <a:endParaRPr lang="sl-SI"/>
        </a:p>
      </dgm:t>
    </dgm:pt>
    <dgm:pt modelId="{68C16A8F-111E-4FC5-A2BE-7CC46376F106}">
      <dgm:prSet phldrT="[besedilo]" custT="1"/>
      <dgm:spPr/>
      <dgm:t>
        <a:bodyPr/>
        <a:lstStyle/>
        <a:p>
          <a:r>
            <a:rPr lang="sl-SI" sz="1400" b="1" dirty="0" smtClean="0">
              <a:solidFill>
                <a:srgbClr val="C00000"/>
              </a:solidFill>
            </a:rPr>
            <a:t>VLJUDEN IN SPOŠTLJIV ODNOS </a:t>
          </a:r>
          <a:endParaRPr lang="sl-SI" sz="1400" b="1" dirty="0">
            <a:solidFill>
              <a:srgbClr val="002060"/>
            </a:solidFill>
          </a:endParaRPr>
        </a:p>
      </dgm:t>
    </dgm:pt>
    <dgm:pt modelId="{4B420B94-C32A-4E18-8BD4-9E9B2EE20E42}" type="parTrans" cxnId="{FABEED07-DCC3-40C2-9CE6-D4EFA4600479}">
      <dgm:prSet/>
      <dgm:spPr/>
      <dgm:t>
        <a:bodyPr/>
        <a:lstStyle/>
        <a:p>
          <a:endParaRPr lang="sl-SI"/>
        </a:p>
      </dgm:t>
    </dgm:pt>
    <dgm:pt modelId="{D5A5AB70-E663-4BBB-90AE-4CE4F7482418}" type="sibTrans" cxnId="{FABEED07-DCC3-40C2-9CE6-D4EFA4600479}">
      <dgm:prSet/>
      <dgm:spPr/>
      <dgm:t>
        <a:bodyPr/>
        <a:lstStyle/>
        <a:p>
          <a:endParaRPr lang="sl-SI"/>
        </a:p>
      </dgm:t>
    </dgm:pt>
    <dgm:pt modelId="{BC7767B6-0D1D-482C-9AAA-B0C5AB6F7C52}">
      <dgm:prSet phldrT="[besedilo]" custT="1"/>
      <dgm:spPr/>
      <dgm:t>
        <a:bodyPr/>
        <a:lstStyle/>
        <a:p>
          <a:r>
            <a:rPr lang="sl-SI" sz="2400" b="1" dirty="0" smtClean="0">
              <a:solidFill>
                <a:srgbClr val="FF0000"/>
              </a:solidFill>
            </a:rPr>
            <a:t>PRIČAKOVANJA</a:t>
          </a:r>
        </a:p>
      </dgm:t>
    </dgm:pt>
    <dgm:pt modelId="{AF5363B6-E5D0-4682-B81D-E5C2ABB2AF7F}" type="parTrans" cxnId="{9F6AC26E-7D22-4627-A6DF-261FEE71B5B9}">
      <dgm:prSet/>
      <dgm:spPr/>
      <dgm:t>
        <a:bodyPr/>
        <a:lstStyle/>
        <a:p>
          <a:endParaRPr lang="sl-SI"/>
        </a:p>
      </dgm:t>
    </dgm:pt>
    <dgm:pt modelId="{27CB0BE4-2D88-4708-985F-43229DDA04C2}" type="sibTrans" cxnId="{9F6AC26E-7D22-4627-A6DF-261FEE71B5B9}">
      <dgm:prSet/>
      <dgm:spPr/>
      <dgm:t>
        <a:bodyPr/>
        <a:lstStyle/>
        <a:p>
          <a:endParaRPr lang="sl-SI"/>
        </a:p>
      </dgm:t>
    </dgm:pt>
    <dgm:pt modelId="{EE66B85F-C8CC-4EB9-81C7-4CDF66BB1DAC}">
      <dgm:prSet/>
      <dgm:spPr/>
      <dgm:t>
        <a:bodyPr/>
        <a:lstStyle/>
        <a:p>
          <a:endParaRPr lang="sl-SI"/>
        </a:p>
      </dgm:t>
    </dgm:pt>
    <dgm:pt modelId="{2A816990-E2C1-44BD-B781-270565917FB9}" type="parTrans" cxnId="{F82D55FC-1E41-4004-B0F9-D6650876BE88}">
      <dgm:prSet/>
      <dgm:spPr/>
      <dgm:t>
        <a:bodyPr/>
        <a:lstStyle/>
        <a:p>
          <a:endParaRPr lang="sl-SI"/>
        </a:p>
      </dgm:t>
    </dgm:pt>
    <dgm:pt modelId="{93B86ABE-E9A0-440C-88A4-7074FF1376F2}" type="sibTrans" cxnId="{F82D55FC-1E41-4004-B0F9-D6650876BE88}">
      <dgm:prSet/>
      <dgm:spPr/>
      <dgm:t>
        <a:bodyPr/>
        <a:lstStyle/>
        <a:p>
          <a:endParaRPr lang="sl-SI"/>
        </a:p>
      </dgm:t>
    </dgm:pt>
    <dgm:pt modelId="{56F5404E-BC6C-4C56-B826-2A3D7231F953}">
      <dgm:prSet/>
      <dgm:spPr/>
      <dgm:t>
        <a:bodyPr/>
        <a:lstStyle/>
        <a:p>
          <a:endParaRPr lang="sl-SI"/>
        </a:p>
      </dgm:t>
    </dgm:pt>
    <dgm:pt modelId="{3738A101-D07B-48ED-91F8-ABA1D78D1281}" type="parTrans" cxnId="{B1F28D78-7924-4834-A0A1-662FE7101F6D}">
      <dgm:prSet/>
      <dgm:spPr/>
      <dgm:t>
        <a:bodyPr/>
        <a:lstStyle/>
        <a:p>
          <a:endParaRPr lang="sl-SI"/>
        </a:p>
      </dgm:t>
    </dgm:pt>
    <dgm:pt modelId="{1477698C-0902-4635-BEE1-4DB6C1E6AECD}" type="sibTrans" cxnId="{B1F28D78-7924-4834-A0A1-662FE7101F6D}">
      <dgm:prSet/>
      <dgm:spPr/>
      <dgm:t>
        <a:bodyPr/>
        <a:lstStyle/>
        <a:p>
          <a:endParaRPr lang="sl-SI"/>
        </a:p>
      </dgm:t>
    </dgm:pt>
    <dgm:pt modelId="{70FB429B-9E75-4765-887C-18DD560943FC}">
      <dgm:prSet/>
      <dgm:spPr/>
      <dgm:t>
        <a:bodyPr/>
        <a:lstStyle/>
        <a:p>
          <a:endParaRPr lang="sl-SI"/>
        </a:p>
      </dgm:t>
    </dgm:pt>
    <dgm:pt modelId="{AA9EBFA0-42E4-4A28-A581-B46FA4DD3D75}" type="parTrans" cxnId="{534B2840-9483-428D-97F6-A4C568EFEA1E}">
      <dgm:prSet/>
      <dgm:spPr/>
      <dgm:t>
        <a:bodyPr/>
        <a:lstStyle/>
        <a:p>
          <a:endParaRPr lang="sl-SI"/>
        </a:p>
      </dgm:t>
    </dgm:pt>
    <dgm:pt modelId="{B9805BC6-F570-4343-80C9-5816500B0A81}" type="sibTrans" cxnId="{534B2840-9483-428D-97F6-A4C568EFEA1E}">
      <dgm:prSet/>
      <dgm:spPr/>
      <dgm:t>
        <a:bodyPr/>
        <a:lstStyle/>
        <a:p>
          <a:endParaRPr lang="sl-SI"/>
        </a:p>
      </dgm:t>
    </dgm:pt>
    <dgm:pt modelId="{A70C57C5-4E9C-4B09-9E05-C5245FEEDC4F}" type="pres">
      <dgm:prSet presAssocID="{81DF3F0D-1671-44F5-A1FB-10FF3A371C8F}" presName="composite" presStyleCnt="0">
        <dgm:presLayoutVars>
          <dgm:chMax val="1"/>
          <dgm:dir/>
          <dgm:resizeHandles val="exact"/>
        </dgm:presLayoutVars>
      </dgm:prSet>
      <dgm:spPr/>
    </dgm:pt>
    <dgm:pt modelId="{C7B3077F-7E6A-41B2-9E64-4FCB3AE4A6AB}" type="pres">
      <dgm:prSet presAssocID="{81DF3F0D-1671-44F5-A1FB-10FF3A371C8F}" presName="radial" presStyleCnt="0">
        <dgm:presLayoutVars>
          <dgm:animLvl val="ctr"/>
        </dgm:presLayoutVars>
      </dgm:prSet>
      <dgm:spPr/>
    </dgm:pt>
    <dgm:pt modelId="{4656F9C8-CEA3-4184-944B-54D41CDCA9B0}" type="pres">
      <dgm:prSet presAssocID="{B660F895-F362-4817-8169-F362ABE32A71}" presName="centerShape" presStyleLbl="vennNode1" presStyleIdx="0" presStyleCnt="6" custLinFactNeighborX="-55246" custLinFactNeighborY="-32448"/>
      <dgm:spPr/>
      <dgm:t>
        <a:bodyPr/>
        <a:lstStyle/>
        <a:p>
          <a:endParaRPr lang="sl-SI"/>
        </a:p>
      </dgm:t>
    </dgm:pt>
    <dgm:pt modelId="{617C100D-A4C4-48A2-9758-8A2F3FFB88DE}" type="pres">
      <dgm:prSet presAssocID="{68C16A8F-111E-4FC5-A2BE-7CC46376F106}" presName="node" presStyleLbl="vennNode1" presStyleIdx="1" presStyleCnt="6" custScaleX="267113" custScaleY="135281" custRadScaleRad="86580" custRadScaleInc="19300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50F431E-3B5A-4DB3-B3BB-47E6FE72F2E2}" type="pres">
      <dgm:prSet presAssocID="{BC7767B6-0D1D-482C-9AAA-B0C5AB6F7C52}" presName="node" presStyleLbl="vennNode1" presStyleIdx="2" presStyleCnt="6" custScaleX="257594" custScaleY="140409" custRadScaleRad="79201" custRadScaleInc="-24554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CA360E3-7C86-4F1E-91DE-AED3A627940F}" type="pres">
      <dgm:prSet presAssocID="{EE66B85F-C8CC-4EB9-81C7-4CDF66BB1DAC}" presName="node" presStyleLbl="vennNode1" presStyleIdx="3" presStyleCnt="6" custRadScaleRad="134364" custRadScaleInc="-125427">
        <dgm:presLayoutVars>
          <dgm:bulletEnabled val="1"/>
        </dgm:presLayoutVars>
      </dgm:prSet>
      <dgm:spPr/>
    </dgm:pt>
    <dgm:pt modelId="{C0E8B85A-9DFC-4037-A4B5-DEAE279AC21C}" type="pres">
      <dgm:prSet presAssocID="{56F5404E-BC6C-4C56-B826-2A3D7231F953}" presName="node" presStyleLbl="vennNode1" presStyleIdx="4" presStyleCnt="6" custScaleX="85370" custScaleY="65381" custRadScaleRad="33090" custRadScaleInc="200011">
        <dgm:presLayoutVars>
          <dgm:bulletEnabled val="1"/>
        </dgm:presLayoutVars>
      </dgm:prSet>
      <dgm:spPr/>
    </dgm:pt>
    <dgm:pt modelId="{9E756AB9-3809-41CD-8AA4-98EB1F3BAC85}" type="pres">
      <dgm:prSet presAssocID="{70FB429B-9E75-4765-887C-18DD560943FC}" presName="node" presStyleLbl="vennNode1" presStyleIdx="5" presStyleCnt="6" custScaleX="281122" custScaleY="200316" custRadScaleRad="77011" custRadScaleInc="173505">
        <dgm:presLayoutVars>
          <dgm:bulletEnabled val="1"/>
        </dgm:presLayoutVars>
      </dgm:prSet>
      <dgm:spPr/>
    </dgm:pt>
  </dgm:ptLst>
  <dgm:cxnLst>
    <dgm:cxn modelId="{534B2840-9483-428D-97F6-A4C568EFEA1E}" srcId="{B660F895-F362-4817-8169-F362ABE32A71}" destId="{70FB429B-9E75-4765-887C-18DD560943FC}" srcOrd="4" destOrd="0" parTransId="{AA9EBFA0-42E4-4A28-A581-B46FA4DD3D75}" sibTransId="{B9805BC6-F570-4343-80C9-5816500B0A81}"/>
    <dgm:cxn modelId="{0840F1D4-3508-4D8E-8275-F6AC9F1D5B9A}" type="presOf" srcId="{B660F895-F362-4817-8169-F362ABE32A71}" destId="{4656F9C8-CEA3-4184-944B-54D41CDCA9B0}" srcOrd="0" destOrd="0" presId="urn:microsoft.com/office/officeart/2005/8/layout/radial3"/>
    <dgm:cxn modelId="{614AC84B-C762-4572-A06B-123D161F9E73}" type="presOf" srcId="{68C16A8F-111E-4FC5-A2BE-7CC46376F106}" destId="{617C100D-A4C4-48A2-9758-8A2F3FFB88DE}" srcOrd="0" destOrd="0" presId="urn:microsoft.com/office/officeart/2005/8/layout/radial3"/>
    <dgm:cxn modelId="{FABEED07-DCC3-40C2-9CE6-D4EFA4600479}" srcId="{B660F895-F362-4817-8169-F362ABE32A71}" destId="{68C16A8F-111E-4FC5-A2BE-7CC46376F106}" srcOrd="0" destOrd="0" parTransId="{4B420B94-C32A-4E18-8BD4-9E9B2EE20E42}" sibTransId="{D5A5AB70-E663-4BBB-90AE-4CE4F7482418}"/>
    <dgm:cxn modelId="{70DFCCD4-C509-49DB-82A4-1E07A44F198F}" type="presOf" srcId="{EE66B85F-C8CC-4EB9-81C7-4CDF66BB1DAC}" destId="{CCA360E3-7C86-4F1E-91DE-AED3A627940F}" srcOrd="0" destOrd="0" presId="urn:microsoft.com/office/officeart/2005/8/layout/radial3"/>
    <dgm:cxn modelId="{B5CD9121-434D-4CEE-9CEF-11441987C71A}" srcId="{81DF3F0D-1671-44F5-A1FB-10FF3A371C8F}" destId="{B660F895-F362-4817-8169-F362ABE32A71}" srcOrd="0" destOrd="0" parTransId="{6D462712-A509-4973-85F5-62F2FE4DBE4B}" sibTransId="{51253656-9F54-4D3C-AC6A-008CC03CD09D}"/>
    <dgm:cxn modelId="{75005CC7-C0F1-415F-8215-3741AA79FC11}" type="presOf" srcId="{BC7767B6-0D1D-482C-9AAA-B0C5AB6F7C52}" destId="{550F431E-3B5A-4DB3-B3BB-47E6FE72F2E2}" srcOrd="0" destOrd="0" presId="urn:microsoft.com/office/officeart/2005/8/layout/radial3"/>
    <dgm:cxn modelId="{8FE23345-BE1C-43C7-8316-1DB631D9C239}" type="presOf" srcId="{56F5404E-BC6C-4C56-B826-2A3D7231F953}" destId="{C0E8B85A-9DFC-4037-A4B5-DEAE279AC21C}" srcOrd="0" destOrd="0" presId="urn:microsoft.com/office/officeart/2005/8/layout/radial3"/>
    <dgm:cxn modelId="{4664A62F-FE20-4E20-B4C8-7007FF8D7BEC}" type="presOf" srcId="{70FB429B-9E75-4765-887C-18DD560943FC}" destId="{9E756AB9-3809-41CD-8AA4-98EB1F3BAC85}" srcOrd="0" destOrd="0" presId="urn:microsoft.com/office/officeart/2005/8/layout/radial3"/>
    <dgm:cxn modelId="{9F6AC26E-7D22-4627-A6DF-261FEE71B5B9}" srcId="{B660F895-F362-4817-8169-F362ABE32A71}" destId="{BC7767B6-0D1D-482C-9AAA-B0C5AB6F7C52}" srcOrd="1" destOrd="0" parTransId="{AF5363B6-E5D0-4682-B81D-E5C2ABB2AF7F}" sibTransId="{27CB0BE4-2D88-4708-985F-43229DDA04C2}"/>
    <dgm:cxn modelId="{B1F28D78-7924-4834-A0A1-662FE7101F6D}" srcId="{B660F895-F362-4817-8169-F362ABE32A71}" destId="{56F5404E-BC6C-4C56-B826-2A3D7231F953}" srcOrd="3" destOrd="0" parTransId="{3738A101-D07B-48ED-91F8-ABA1D78D1281}" sibTransId="{1477698C-0902-4635-BEE1-4DB6C1E6AECD}"/>
    <dgm:cxn modelId="{970F19FA-308F-4BB1-9EC9-A300EF249776}" type="presOf" srcId="{81DF3F0D-1671-44F5-A1FB-10FF3A371C8F}" destId="{A70C57C5-4E9C-4B09-9E05-C5245FEEDC4F}" srcOrd="0" destOrd="0" presId="urn:microsoft.com/office/officeart/2005/8/layout/radial3"/>
    <dgm:cxn modelId="{F82D55FC-1E41-4004-B0F9-D6650876BE88}" srcId="{B660F895-F362-4817-8169-F362ABE32A71}" destId="{EE66B85F-C8CC-4EB9-81C7-4CDF66BB1DAC}" srcOrd="2" destOrd="0" parTransId="{2A816990-E2C1-44BD-B781-270565917FB9}" sibTransId="{93B86ABE-E9A0-440C-88A4-7074FF1376F2}"/>
    <dgm:cxn modelId="{D76F61B2-4053-4488-9E29-8C16A3E501FE}" type="presParOf" srcId="{A70C57C5-4E9C-4B09-9E05-C5245FEEDC4F}" destId="{C7B3077F-7E6A-41B2-9E64-4FCB3AE4A6AB}" srcOrd="0" destOrd="0" presId="urn:microsoft.com/office/officeart/2005/8/layout/radial3"/>
    <dgm:cxn modelId="{D0DDDD7E-763E-4636-8C21-9722CC1B1958}" type="presParOf" srcId="{C7B3077F-7E6A-41B2-9E64-4FCB3AE4A6AB}" destId="{4656F9C8-CEA3-4184-944B-54D41CDCA9B0}" srcOrd="0" destOrd="0" presId="urn:microsoft.com/office/officeart/2005/8/layout/radial3"/>
    <dgm:cxn modelId="{1FC6C5B0-B32F-45FE-AB36-ABFA386C0187}" type="presParOf" srcId="{C7B3077F-7E6A-41B2-9E64-4FCB3AE4A6AB}" destId="{617C100D-A4C4-48A2-9758-8A2F3FFB88DE}" srcOrd="1" destOrd="0" presId="urn:microsoft.com/office/officeart/2005/8/layout/radial3"/>
    <dgm:cxn modelId="{4E3DB107-82F1-436E-87D9-BD9D1A3D4EEF}" type="presParOf" srcId="{C7B3077F-7E6A-41B2-9E64-4FCB3AE4A6AB}" destId="{550F431E-3B5A-4DB3-B3BB-47E6FE72F2E2}" srcOrd="2" destOrd="0" presId="urn:microsoft.com/office/officeart/2005/8/layout/radial3"/>
    <dgm:cxn modelId="{5CE3B92E-CFDD-4F2D-B512-EA8F91EF51BF}" type="presParOf" srcId="{C7B3077F-7E6A-41B2-9E64-4FCB3AE4A6AB}" destId="{CCA360E3-7C86-4F1E-91DE-AED3A627940F}" srcOrd="3" destOrd="0" presId="urn:microsoft.com/office/officeart/2005/8/layout/radial3"/>
    <dgm:cxn modelId="{55E681B7-9AAD-4906-A7F4-59C266E0A722}" type="presParOf" srcId="{C7B3077F-7E6A-41B2-9E64-4FCB3AE4A6AB}" destId="{C0E8B85A-9DFC-4037-A4B5-DEAE279AC21C}" srcOrd="4" destOrd="0" presId="urn:microsoft.com/office/officeart/2005/8/layout/radial3"/>
    <dgm:cxn modelId="{84C9E136-E2D4-4AD4-8BF3-36FB3BDE008F}" type="presParOf" srcId="{C7B3077F-7E6A-41B2-9E64-4FCB3AE4A6AB}" destId="{9E756AB9-3809-41CD-8AA4-98EB1F3BAC85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F27F94-4DEF-458B-AB2E-5B5544954977}" type="doc">
      <dgm:prSet loTypeId="urn:microsoft.com/office/officeart/2005/8/layout/pyramid2" loCatId="list" qsTypeId="urn:microsoft.com/office/officeart/2005/8/quickstyle/simple3" qsCatId="simple" csTypeId="urn:microsoft.com/office/officeart/2005/8/colors/accent3_5" csCatId="accent3" phldr="1"/>
      <dgm:spPr/>
    </dgm:pt>
    <dgm:pt modelId="{5B7EF16F-B39C-4307-9170-9598438FEDEB}">
      <dgm:prSet phldrT="[besedilo]" custT="1"/>
      <dgm:spPr/>
      <dgm:t>
        <a:bodyPr/>
        <a:lstStyle/>
        <a:p>
          <a:pPr algn="ctr"/>
          <a:r>
            <a:rPr lang="sl-SI" sz="1800" b="1" dirty="0" smtClean="0"/>
            <a:t>MENTOR</a:t>
          </a:r>
        </a:p>
        <a:p>
          <a:pPr algn="l"/>
          <a:r>
            <a:rPr lang="sl-SI" sz="1400" dirty="0" smtClean="0">
              <a:solidFill>
                <a:srgbClr val="7030A0"/>
              </a:solidFill>
            </a:rPr>
            <a:t>Načrtuje in vodi prakso.</a:t>
          </a:r>
        </a:p>
        <a:p>
          <a:pPr algn="l"/>
          <a:r>
            <a:rPr lang="sl-SI" sz="1400" dirty="0" smtClean="0">
              <a:solidFill>
                <a:srgbClr val="7030A0"/>
              </a:solidFill>
            </a:rPr>
            <a:t>Poskrbi za aktivno udeležbo v vseh delovnih procesih.</a:t>
          </a:r>
        </a:p>
        <a:p>
          <a:pPr algn="l"/>
          <a:r>
            <a:rPr lang="sl-SI" sz="1400" dirty="0" smtClean="0">
              <a:solidFill>
                <a:srgbClr val="7030A0"/>
              </a:solidFill>
            </a:rPr>
            <a:t>Sproti pregleduje dnevnik.</a:t>
          </a:r>
        </a:p>
        <a:p>
          <a:pPr algn="l"/>
          <a:r>
            <a:rPr lang="sl-SI" sz="1400" dirty="0" smtClean="0">
              <a:solidFill>
                <a:srgbClr val="7030A0"/>
              </a:solidFill>
            </a:rPr>
            <a:t>Vodi evidenco prisotnosti.</a:t>
          </a:r>
        </a:p>
        <a:p>
          <a:pPr algn="l"/>
          <a:r>
            <a:rPr lang="sl-SI" sz="1400" dirty="0" smtClean="0">
              <a:solidFill>
                <a:srgbClr val="7030A0"/>
              </a:solidFill>
            </a:rPr>
            <a:t>Ob koncu </a:t>
          </a:r>
          <a:r>
            <a:rPr lang="sl-SI" sz="1400" dirty="0" smtClean="0">
              <a:solidFill>
                <a:srgbClr val="7030A0"/>
              </a:solidFill>
            </a:rPr>
            <a:t>poda </a:t>
          </a:r>
          <a:r>
            <a:rPr lang="sl-SI" sz="1400" dirty="0" smtClean="0">
              <a:solidFill>
                <a:srgbClr val="7030A0"/>
              </a:solidFill>
            </a:rPr>
            <a:t>mnenje ter ugotovitve  o opravljenem praktičnem delu.</a:t>
          </a:r>
          <a:r>
            <a:rPr lang="sl-SI" sz="1400" dirty="0" smtClean="0">
              <a:solidFill>
                <a:srgbClr val="7030A0"/>
              </a:solidFill>
            </a:rPr>
            <a:t> </a:t>
          </a:r>
          <a:endParaRPr lang="sl-SI" sz="1400" dirty="0">
            <a:solidFill>
              <a:srgbClr val="7030A0"/>
            </a:solidFill>
          </a:endParaRPr>
        </a:p>
      </dgm:t>
    </dgm:pt>
    <dgm:pt modelId="{13EECC85-98AB-4610-824C-88EBA282A673}" type="parTrans" cxnId="{D77D8CCB-5DD4-4AE2-8EDB-2005C0315E47}">
      <dgm:prSet/>
      <dgm:spPr/>
      <dgm:t>
        <a:bodyPr/>
        <a:lstStyle/>
        <a:p>
          <a:endParaRPr lang="sl-SI"/>
        </a:p>
      </dgm:t>
    </dgm:pt>
    <dgm:pt modelId="{1C4B0B09-DFEC-4F36-AAB6-C3C438CF7F37}" type="sibTrans" cxnId="{D77D8CCB-5DD4-4AE2-8EDB-2005C0315E47}">
      <dgm:prSet/>
      <dgm:spPr/>
      <dgm:t>
        <a:bodyPr/>
        <a:lstStyle/>
        <a:p>
          <a:endParaRPr lang="sl-SI"/>
        </a:p>
      </dgm:t>
    </dgm:pt>
    <dgm:pt modelId="{CE39AD2E-0AF2-4F7C-8710-2C6BEF677CD9}">
      <dgm:prSet phldrT="[besedilo]" custT="1"/>
      <dgm:spPr/>
      <dgm:t>
        <a:bodyPr/>
        <a:lstStyle/>
        <a:p>
          <a:pPr algn="ctr"/>
          <a:r>
            <a:rPr lang="sl-SI" sz="1800" b="1" dirty="0" smtClean="0">
              <a:solidFill>
                <a:srgbClr val="006600"/>
              </a:solidFill>
            </a:rPr>
            <a:t>PEDAGOŠKI</a:t>
          </a:r>
          <a:r>
            <a:rPr lang="sl-SI" sz="1600" b="1" dirty="0" smtClean="0">
              <a:solidFill>
                <a:srgbClr val="006600"/>
              </a:solidFill>
            </a:rPr>
            <a:t> VODJA:</a:t>
          </a:r>
        </a:p>
        <a:p>
          <a:pPr algn="l"/>
          <a:r>
            <a:rPr lang="sl-SI" sz="1400" dirty="0" smtClean="0">
              <a:solidFill>
                <a:srgbClr val="006600"/>
              </a:solidFill>
            </a:rPr>
            <a:t>Seznani z dnevnimi  rutinami, hišnim redom in drugimi  predpisi o delovni disciplini in varstvu pri delu.</a:t>
          </a:r>
        </a:p>
        <a:p>
          <a:pPr algn="l"/>
          <a:r>
            <a:rPr lang="sl-SI" sz="1400" dirty="0" smtClean="0">
              <a:solidFill>
                <a:schemeClr val="accent6">
                  <a:lumMod val="50000"/>
                </a:schemeClr>
              </a:solidFill>
            </a:rPr>
            <a:t>Določi začetek in konec delovnega časa.</a:t>
          </a:r>
        </a:p>
        <a:p>
          <a:pPr algn="l"/>
          <a:r>
            <a:rPr lang="sl-SI" sz="1400" dirty="0" smtClean="0">
              <a:solidFill>
                <a:srgbClr val="7030A0"/>
              </a:solidFill>
            </a:rPr>
            <a:t>Obvesti šolo, če je kandidat odsoten brez opravičila.</a:t>
          </a:r>
          <a:endParaRPr lang="sl-SI" sz="1400" dirty="0">
            <a:solidFill>
              <a:srgbClr val="7030A0"/>
            </a:solidFill>
          </a:endParaRPr>
        </a:p>
      </dgm:t>
    </dgm:pt>
    <dgm:pt modelId="{205BE1B9-DA34-489F-A7F8-546844C379F5}" type="parTrans" cxnId="{DA68D376-BD73-444A-AC86-5C1609230198}">
      <dgm:prSet/>
      <dgm:spPr/>
      <dgm:t>
        <a:bodyPr/>
        <a:lstStyle/>
        <a:p>
          <a:endParaRPr lang="sl-SI"/>
        </a:p>
      </dgm:t>
    </dgm:pt>
    <dgm:pt modelId="{60418B5C-58CE-411A-9E0A-FAC2674CB3B1}" type="sibTrans" cxnId="{DA68D376-BD73-444A-AC86-5C1609230198}">
      <dgm:prSet/>
      <dgm:spPr/>
      <dgm:t>
        <a:bodyPr/>
        <a:lstStyle/>
        <a:p>
          <a:endParaRPr lang="sl-SI"/>
        </a:p>
      </dgm:t>
    </dgm:pt>
    <dgm:pt modelId="{38B681F9-0FE4-4C99-8066-4FA59A13969A}">
      <dgm:prSet phldrT="[besedilo]" custT="1"/>
      <dgm:spPr/>
      <dgm:t>
        <a:bodyPr/>
        <a:lstStyle/>
        <a:p>
          <a:endParaRPr lang="sl-SI" sz="1800" b="1" dirty="0" smtClean="0">
            <a:solidFill>
              <a:schemeClr val="accent2">
                <a:lumMod val="50000"/>
              </a:schemeClr>
            </a:solidFill>
          </a:endParaRPr>
        </a:p>
        <a:p>
          <a:r>
            <a:rPr lang="sl-SI" sz="1800" b="1" dirty="0" smtClean="0">
              <a:solidFill>
                <a:schemeClr val="accent2">
                  <a:lumMod val="50000"/>
                </a:schemeClr>
              </a:solidFill>
            </a:rPr>
            <a:t>VODSTVO:</a:t>
          </a:r>
          <a:endParaRPr lang="sl-SI" sz="1400" b="1" dirty="0" smtClean="0">
            <a:solidFill>
              <a:schemeClr val="accent2">
                <a:lumMod val="50000"/>
              </a:schemeClr>
            </a:solidFill>
          </a:endParaRPr>
        </a:p>
        <a:p>
          <a:r>
            <a:rPr lang="sl-SI" sz="1400" b="0" dirty="0" smtClean="0">
              <a:solidFill>
                <a:schemeClr val="accent2">
                  <a:lumMod val="50000"/>
                </a:schemeClr>
              </a:solidFill>
            </a:rPr>
            <a:t>Omogoči praktično usposabljanje.</a:t>
          </a:r>
        </a:p>
        <a:p>
          <a:r>
            <a:rPr lang="sl-SI" sz="1400" b="0" dirty="0" smtClean="0">
              <a:solidFill>
                <a:schemeClr val="accent2">
                  <a:lumMod val="50000"/>
                </a:schemeClr>
              </a:solidFill>
            </a:rPr>
            <a:t>Določi mentorja.</a:t>
          </a:r>
        </a:p>
        <a:p>
          <a:r>
            <a:rPr lang="sl-SI" sz="1400" b="0" dirty="0" smtClean="0">
              <a:solidFill>
                <a:schemeClr val="accent2">
                  <a:lumMod val="50000"/>
                </a:schemeClr>
              </a:solidFill>
            </a:rPr>
            <a:t>Izda potrdilo o opravljeni praksi.</a:t>
          </a:r>
        </a:p>
        <a:p>
          <a:endParaRPr lang="sl-SI" sz="1400" b="1" dirty="0"/>
        </a:p>
      </dgm:t>
    </dgm:pt>
    <dgm:pt modelId="{75C15C5A-3A08-4197-95A4-CBCFB0E4A35B}" type="parTrans" cxnId="{54D72CD7-AFCD-4862-8311-AFB893DB7408}">
      <dgm:prSet/>
      <dgm:spPr/>
      <dgm:t>
        <a:bodyPr/>
        <a:lstStyle/>
        <a:p>
          <a:endParaRPr lang="sl-SI"/>
        </a:p>
      </dgm:t>
    </dgm:pt>
    <dgm:pt modelId="{3D5CFC22-7749-441C-B591-1B2A2C7EDF94}" type="sibTrans" cxnId="{54D72CD7-AFCD-4862-8311-AFB893DB7408}">
      <dgm:prSet/>
      <dgm:spPr/>
      <dgm:t>
        <a:bodyPr/>
        <a:lstStyle/>
        <a:p>
          <a:endParaRPr lang="sl-SI"/>
        </a:p>
      </dgm:t>
    </dgm:pt>
    <dgm:pt modelId="{0E880512-EDA5-4375-AA93-6747534C9E9A}" type="pres">
      <dgm:prSet presAssocID="{36F27F94-4DEF-458B-AB2E-5B5544954977}" presName="compositeShape" presStyleCnt="0">
        <dgm:presLayoutVars>
          <dgm:dir/>
          <dgm:resizeHandles/>
        </dgm:presLayoutVars>
      </dgm:prSet>
      <dgm:spPr/>
    </dgm:pt>
    <dgm:pt modelId="{F4CC01C7-A818-4825-8BB8-6B877F4B3119}" type="pres">
      <dgm:prSet presAssocID="{36F27F94-4DEF-458B-AB2E-5B5544954977}" presName="pyramid" presStyleLbl="node1" presStyleIdx="0" presStyleCnt="1" custLinFactNeighborX="-2422" custLinFactNeighborY="384"/>
      <dgm:spPr/>
    </dgm:pt>
    <dgm:pt modelId="{7D2FE3CA-4B1B-40FB-B6F4-5D294C21643E}" type="pres">
      <dgm:prSet presAssocID="{36F27F94-4DEF-458B-AB2E-5B5544954977}" presName="theList" presStyleCnt="0"/>
      <dgm:spPr/>
    </dgm:pt>
    <dgm:pt modelId="{771AC268-62D9-4DC7-ABAC-1FFCBD0F75DC}" type="pres">
      <dgm:prSet presAssocID="{5B7EF16F-B39C-4307-9170-9598438FEDEB}" presName="aNode" presStyleLbl="fgAcc1" presStyleIdx="0" presStyleCnt="3" custScaleX="151770" custScaleY="248612" custLinFactY="-23759" custLinFactNeighborX="-24589" custLinFactNeighborY="-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AA90E4E-3E4A-4529-A251-8835375C1AC3}" type="pres">
      <dgm:prSet presAssocID="{5B7EF16F-B39C-4307-9170-9598438FEDEB}" presName="aSpace" presStyleCnt="0"/>
      <dgm:spPr/>
    </dgm:pt>
    <dgm:pt modelId="{C80BFCFD-AA6A-41DE-8875-1D20EE0AD923}" type="pres">
      <dgm:prSet presAssocID="{CE39AD2E-0AF2-4F7C-8710-2C6BEF677CD9}" presName="aNode" presStyleLbl="fgAcc1" presStyleIdx="1" presStyleCnt="3" custScaleX="131724" custScaleY="160999" custLinFactY="-11113" custLinFactNeighborX="-12165" custLinFactNeighborY="-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1FDA33A-CDBB-4388-B228-99481474554D}" type="pres">
      <dgm:prSet presAssocID="{CE39AD2E-0AF2-4F7C-8710-2C6BEF677CD9}" presName="aSpace" presStyleCnt="0"/>
      <dgm:spPr/>
    </dgm:pt>
    <dgm:pt modelId="{DAEB3180-60C3-4740-81BA-F95AF638CE21}" type="pres">
      <dgm:prSet presAssocID="{38B681F9-0FE4-4C99-8066-4FA59A13969A}" presName="aNode" presStyleLbl="fgAcc1" presStyleIdx="2" presStyleCnt="3" custScaleX="121330" custScaleY="154193" custLinFactY="-8415" custLinFactNeighborX="6126" custLinFactNeighborY="-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C34E1BB-01CE-4C14-93AC-96603E23D526}" type="pres">
      <dgm:prSet presAssocID="{38B681F9-0FE4-4C99-8066-4FA59A13969A}" presName="aSpace" presStyleCnt="0"/>
      <dgm:spPr/>
    </dgm:pt>
  </dgm:ptLst>
  <dgm:cxnLst>
    <dgm:cxn modelId="{DA68D376-BD73-444A-AC86-5C1609230198}" srcId="{36F27F94-4DEF-458B-AB2E-5B5544954977}" destId="{CE39AD2E-0AF2-4F7C-8710-2C6BEF677CD9}" srcOrd="1" destOrd="0" parTransId="{205BE1B9-DA34-489F-A7F8-546844C379F5}" sibTransId="{60418B5C-58CE-411A-9E0A-FAC2674CB3B1}"/>
    <dgm:cxn modelId="{8621C1D3-875E-4513-AA6E-9D5372E5225C}" type="presOf" srcId="{5B7EF16F-B39C-4307-9170-9598438FEDEB}" destId="{771AC268-62D9-4DC7-ABAC-1FFCBD0F75DC}" srcOrd="0" destOrd="0" presId="urn:microsoft.com/office/officeart/2005/8/layout/pyramid2"/>
    <dgm:cxn modelId="{54D72CD7-AFCD-4862-8311-AFB893DB7408}" srcId="{36F27F94-4DEF-458B-AB2E-5B5544954977}" destId="{38B681F9-0FE4-4C99-8066-4FA59A13969A}" srcOrd="2" destOrd="0" parTransId="{75C15C5A-3A08-4197-95A4-CBCFB0E4A35B}" sibTransId="{3D5CFC22-7749-441C-B591-1B2A2C7EDF94}"/>
    <dgm:cxn modelId="{249A1555-107A-41DB-A619-FC91D2C4057D}" type="presOf" srcId="{36F27F94-4DEF-458B-AB2E-5B5544954977}" destId="{0E880512-EDA5-4375-AA93-6747534C9E9A}" srcOrd="0" destOrd="0" presId="urn:microsoft.com/office/officeart/2005/8/layout/pyramid2"/>
    <dgm:cxn modelId="{66D5DD35-EA5F-4CE9-ADF9-BB2BD4647DD4}" type="presOf" srcId="{CE39AD2E-0AF2-4F7C-8710-2C6BEF677CD9}" destId="{C80BFCFD-AA6A-41DE-8875-1D20EE0AD923}" srcOrd="0" destOrd="0" presId="urn:microsoft.com/office/officeart/2005/8/layout/pyramid2"/>
    <dgm:cxn modelId="{D77D8CCB-5DD4-4AE2-8EDB-2005C0315E47}" srcId="{36F27F94-4DEF-458B-AB2E-5B5544954977}" destId="{5B7EF16F-B39C-4307-9170-9598438FEDEB}" srcOrd="0" destOrd="0" parTransId="{13EECC85-98AB-4610-824C-88EBA282A673}" sibTransId="{1C4B0B09-DFEC-4F36-AAB6-C3C438CF7F37}"/>
    <dgm:cxn modelId="{B5679CB5-7623-4C88-9047-80578BF2601D}" type="presOf" srcId="{38B681F9-0FE4-4C99-8066-4FA59A13969A}" destId="{DAEB3180-60C3-4740-81BA-F95AF638CE21}" srcOrd="0" destOrd="0" presId="urn:microsoft.com/office/officeart/2005/8/layout/pyramid2"/>
    <dgm:cxn modelId="{B3069E64-BFD9-46F4-9F12-8BA1D07B494C}" type="presParOf" srcId="{0E880512-EDA5-4375-AA93-6747534C9E9A}" destId="{F4CC01C7-A818-4825-8BB8-6B877F4B3119}" srcOrd="0" destOrd="0" presId="urn:microsoft.com/office/officeart/2005/8/layout/pyramid2"/>
    <dgm:cxn modelId="{43C3DD2A-EB1F-4336-9044-8BA25B4435C7}" type="presParOf" srcId="{0E880512-EDA5-4375-AA93-6747534C9E9A}" destId="{7D2FE3CA-4B1B-40FB-B6F4-5D294C21643E}" srcOrd="1" destOrd="0" presId="urn:microsoft.com/office/officeart/2005/8/layout/pyramid2"/>
    <dgm:cxn modelId="{678203FE-537A-4C14-B144-E6AF0D66CF79}" type="presParOf" srcId="{7D2FE3CA-4B1B-40FB-B6F4-5D294C21643E}" destId="{771AC268-62D9-4DC7-ABAC-1FFCBD0F75DC}" srcOrd="0" destOrd="0" presId="urn:microsoft.com/office/officeart/2005/8/layout/pyramid2"/>
    <dgm:cxn modelId="{3434B79B-116B-446C-A249-F0D3FBEBC54E}" type="presParOf" srcId="{7D2FE3CA-4B1B-40FB-B6F4-5D294C21643E}" destId="{2AA90E4E-3E4A-4529-A251-8835375C1AC3}" srcOrd="1" destOrd="0" presId="urn:microsoft.com/office/officeart/2005/8/layout/pyramid2"/>
    <dgm:cxn modelId="{6C7299BC-1F64-42C5-9C83-446AC8762388}" type="presParOf" srcId="{7D2FE3CA-4B1B-40FB-B6F4-5D294C21643E}" destId="{C80BFCFD-AA6A-41DE-8875-1D20EE0AD923}" srcOrd="2" destOrd="0" presId="urn:microsoft.com/office/officeart/2005/8/layout/pyramid2"/>
    <dgm:cxn modelId="{C6097992-DC90-4020-9B0A-EB29209D46E8}" type="presParOf" srcId="{7D2FE3CA-4B1B-40FB-B6F4-5D294C21643E}" destId="{61FDA33A-CDBB-4388-B228-99481474554D}" srcOrd="3" destOrd="0" presId="urn:microsoft.com/office/officeart/2005/8/layout/pyramid2"/>
    <dgm:cxn modelId="{AA7C1387-C5AD-444F-B832-F1D611493C59}" type="presParOf" srcId="{7D2FE3CA-4B1B-40FB-B6F4-5D294C21643E}" destId="{DAEB3180-60C3-4740-81BA-F95AF638CE21}" srcOrd="4" destOrd="0" presId="urn:microsoft.com/office/officeart/2005/8/layout/pyramid2"/>
    <dgm:cxn modelId="{B2B5B6E2-83D2-40F6-8BC7-42C0DCC33920}" type="presParOf" srcId="{7D2FE3CA-4B1B-40FB-B6F4-5D294C21643E}" destId="{BC34E1BB-01CE-4C14-93AC-96603E23D52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53813-B31F-4C7F-9BE0-599A52A21812}">
      <dsp:nvSpPr>
        <dsp:cNvPr id="0" name=""/>
        <dsp:cNvSpPr/>
      </dsp:nvSpPr>
      <dsp:spPr>
        <a:xfrm>
          <a:off x="3935183" y="2063063"/>
          <a:ext cx="4201720" cy="3913600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b="1" kern="1200" dirty="0" smtClean="0"/>
            <a:t>Priložnost za organizacijo, da prepozna prihodnje obetavne kadre.</a:t>
          </a:r>
          <a:endParaRPr lang="sl-SI" sz="2100" kern="1200" dirty="0"/>
        </a:p>
      </dsp:txBody>
      <dsp:txXfrm>
        <a:off x="4758382" y="2979805"/>
        <a:ext cx="2555322" cy="2011671"/>
      </dsp:txXfrm>
    </dsp:sp>
    <dsp:sp modelId="{FA387462-E04F-4187-8BAF-5533E1C8027C}">
      <dsp:nvSpPr>
        <dsp:cNvPr id="0" name=""/>
        <dsp:cNvSpPr/>
      </dsp:nvSpPr>
      <dsp:spPr>
        <a:xfrm>
          <a:off x="360050" y="288031"/>
          <a:ext cx="4865602" cy="4234060"/>
        </a:xfrm>
        <a:prstGeom prst="gear6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b="1" kern="1200" dirty="0" smtClean="0"/>
            <a:t>Oblikovanje ustreznih splošnih, predvsem pa poklicno-delovnih kompetenc!</a:t>
          </a:r>
          <a:endParaRPr lang="sl-SI" sz="2100" kern="1200" dirty="0"/>
        </a:p>
      </dsp:txBody>
      <dsp:txXfrm>
        <a:off x="1517789" y="1360411"/>
        <a:ext cx="2550124" cy="2089300"/>
      </dsp:txXfrm>
    </dsp:sp>
    <dsp:sp modelId="{5EA9D680-BA6C-4BDB-97F3-8C6FEF870016}">
      <dsp:nvSpPr>
        <dsp:cNvPr id="0" name=""/>
        <dsp:cNvSpPr/>
      </dsp:nvSpPr>
      <dsp:spPr>
        <a:xfrm>
          <a:off x="3980860" y="1446892"/>
          <a:ext cx="4043213" cy="4043213"/>
        </a:xfrm>
        <a:prstGeom prst="circularArrow">
          <a:avLst>
            <a:gd name="adj1" fmla="val 4878"/>
            <a:gd name="adj2" fmla="val 312630"/>
            <a:gd name="adj3" fmla="val 3255611"/>
            <a:gd name="adj4" fmla="val 15074211"/>
            <a:gd name="adj5" fmla="val 569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D0B25B-98E4-4C85-B5B6-486BDB22D1DC}">
      <dsp:nvSpPr>
        <dsp:cNvPr id="0" name=""/>
        <dsp:cNvSpPr/>
      </dsp:nvSpPr>
      <dsp:spPr>
        <a:xfrm>
          <a:off x="1008122" y="1008108"/>
          <a:ext cx="3057063" cy="305706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F025F-E438-4032-8424-0FD8C3752327}">
      <dsp:nvSpPr>
        <dsp:cNvPr id="0" name=""/>
        <dsp:cNvSpPr/>
      </dsp:nvSpPr>
      <dsp:spPr>
        <a:xfrm>
          <a:off x="1945302" y="142483"/>
          <a:ext cx="3384370" cy="324034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349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rgbClr val="002060"/>
              </a:solidFill>
            </a:rPr>
            <a:t>Izobraževalna ustanova</a:t>
          </a:r>
          <a:r>
            <a:rPr lang="sl-SI" sz="1600" kern="1200" dirty="0" smtClean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b="1" kern="1200" dirty="0" smtClean="0">
              <a:solidFill>
                <a:srgbClr val="0070C0"/>
              </a:solidFill>
            </a:rPr>
            <a:t>SREDNJA ŠOLA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b="1" kern="1200" dirty="0" smtClean="0">
              <a:solidFill>
                <a:srgbClr val="0070C0"/>
              </a:solidFill>
            </a:rPr>
            <a:t>UNIVERZA</a:t>
          </a:r>
          <a:endParaRPr lang="sl-SI" sz="2100" kern="1200" dirty="0">
            <a:solidFill>
              <a:srgbClr val="0070C0"/>
            </a:solidFill>
          </a:endParaRPr>
        </a:p>
      </dsp:txBody>
      <dsp:txXfrm>
        <a:off x="2396551" y="709545"/>
        <a:ext cx="2481871" cy="1458157"/>
      </dsp:txXfrm>
    </dsp:sp>
    <dsp:sp modelId="{34257955-9087-42BD-BA80-9A4AA5E5F8D6}">
      <dsp:nvSpPr>
        <dsp:cNvPr id="0" name=""/>
        <dsp:cNvSpPr/>
      </dsp:nvSpPr>
      <dsp:spPr>
        <a:xfrm>
          <a:off x="2736306" y="1901622"/>
          <a:ext cx="3542800" cy="3376043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349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/>
            <a:t>DIJAK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/>
            <a:t>ŠTUDENT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/>
            <a:t>PRIPRAVNIK</a:t>
          </a:r>
          <a:endParaRPr lang="sl-SI" sz="2000" kern="1200" dirty="0"/>
        </a:p>
      </dsp:txBody>
      <dsp:txXfrm>
        <a:off x="3819813" y="2773767"/>
        <a:ext cx="2125680" cy="1856824"/>
      </dsp:txXfrm>
    </dsp:sp>
    <dsp:sp modelId="{9780FB14-0F0A-47D7-B424-DAEB4BD3A342}">
      <dsp:nvSpPr>
        <dsp:cNvPr id="0" name=""/>
        <dsp:cNvSpPr/>
      </dsp:nvSpPr>
      <dsp:spPr>
        <a:xfrm>
          <a:off x="136800" y="2506049"/>
          <a:ext cx="3225939" cy="3296391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349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solidFill>
                <a:srgbClr val="C00000"/>
              </a:solidFill>
            </a:rPr>
            <a:t>Delovno okolje: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rgbClr val="C00000"/>
              </a:solidFill>
            </a:rPr>
            <a:t>                VRTEC</a:t>
          </a:r>
          <a:endParaRPr lang="sl-SI" sz="2000" kern="1200" dirty="0">
            <a:solidFill>
              <a:srgbClr val="C00000"/>
            </a:solidFill>
          </a:endParaRPr>
        </a:p>
      </dsp:txBody>
      <dsp:txXfrm>
        <a:off x="440576" y="3357616"/>
        <a:ext cx="1935563" cy="18130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63A83-CCB3-4033-9DD3-4241B57DC0AB}">
      <dsp:nvSpPr>
        <dsp:cNvPr id="0" name=""/>
        <dsp:cNvSpPr/>
      </dsp:nvSpPr>
      <dsp:spPr>
        <a:xfrm rot="5400000">
          <a:off x="3650074" y="92558"/>
          <a:ext cx="2473647" cy="242823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>
              <a:solidFill>
                <a:srgbClr val="0070C0"/>
              </a:solidFill>
            </a:rPr>
            <a:t>ZAGOTAVLJA SODELOVANJE Z MENTORJI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>
              <a:solidFill>
                <a:srgbClr val="0070C0"/>
              </a:solidFill>
            </a:rPr>
            <a:t>V USTANOVI</a:t>
          </a:r>
          <a:endParaRPr lang="sl-SI" sz="1400" b="1" kern="1200" dirty="0">
            <a:solidFill>
              <a:srgbClr val="0070C0"/>
            </a:solidFill>
          </a:endParaRPr>
        </a:p>
      </dsp:txBody>
      <dsp:txXfrm rot="-5400000">
        <a:off x="4073771" y="478342"/>
        <a:ext cx="1626252" cy="1656667"/>
      </dsp:txXfrm>
    </dsp:sp>
    <dsp:sp modelId="{64C62F30-9564-417D-B2D8-2FD4B1EE0B00}">
      <dsp:nvSpPr>
        <dsp:cNvPr id="0" name=""/>
        <dsp:cNvSpPr/>
      </dsp:nvSpPr>
      <dsp:spPr>
        <a:xfrm>
          <a:off x="5811642" y="576806"/>
          <a:ext cx="2609179" cy="1402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69DF7-BDB8-479F-9002-CE9234F3E450}">
      <dsp:nvSpPr>
        <dsp:cNvPr id="0" name=""/>
        <dsp:cNvSpPr/>
      </dsp:nvSpPr>
      <dsp:spPr>
        <a:xfrm rot="5400000">
          <a:off x="5658229" y="3427569"/>
          <a:ext cx="2010190" cy="20340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3600" kern="1200"/>
        </a:p>
      </dsp:txBody>
      <dsp:txXfrm rot="-5400000">
        <a:off x="5985312" y="3774524"/>
        <a:ext cx="1356025" cy="1340126"/>
      </dsp:txXfrm>
    </dsp:sp>
    <dsp:sp modelId="{564086EF-2220-4020-9A61-50CBA6F84B3B}">
      <dsp:nvSpPr>
        <dsp:cNvPr id="0" name=""/>
        <dsp:cNvSpPr/>
      </dsp:nvSpPr>
      <dsp:spPr>
        <a:xfrm rot="5400000">
          <a:off x="1345822" y="3536591"/>
          <a:ext cx="1942833" cy="333757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>
              <a:solidFill>
                <a:srgbClr val="006600"/>
              </a:solidFill>
            </a:rPr>
            <a:t>SEZNANI DIJAKE S PRAVICAMI, DELI IN NALOGAMI TER OBVEZNOSTMI V ČASU PRAKTIČNEGA USPOSABLJANJA</a:t>
          </a:r>
          <a:endParaRPr lang="sl-SI" sz="1400" b="1" kern="1200" dirty="0">
            <a:solidFill>
              <a:srgbClr val="006600"/>
            </a:solidFill>
          </a:endParaRPr>
        </a:p>
      </dsp:txBody>
      <dsp:txXfrm rot="-5400000">
        <a:off x="1204716" y="4557766"/>
        <a:ext cx="2225047" cy="1295222"/>
      </dsp:txXfrm>
    </dsp:sp>
    <dsp:sp modelId="{85165713-445E-430D-A1B9-0F4391708822}">
      <dsp:nvSpPr>
        <dsp:cNvPr id="0" name=""/>
        <dsp:cNvSpPr/>
      </dsp:nvSpPr>
      <dsp:spPr>
        <a:xfrm>
          <a:off x="1241874" y="4815804"/>
          <a:ext cx="2525012" cy="1402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037CBB-A7FB-437E-8DD0-581A149491C5}">
      <dsp:nvSpPr>
        <dsp:cNvPr id="0" name=""/>
        <dsp:cNvSpPr/>
      </dsp:nvSpPr>
      <dsp:spPr>
        <a:xfrm rot="5400000">
          <a:off x="6367121" y="258966"/>
          <a:ext cx="1596860" cy="223300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3600" kern="1200"/>
        </a:p>
      </dsp:txBody>
      <dsp:txXfrm rot="-5400000">
        <a:off x="6421216" y="843182"/>
        <a:ext cx="1488671" cy="1064574"/>
      </dsp:txXfrm>
    </dsp:sp>
    <dsp:sp modelId="{6B5BA22D-0E22-48E4-95C0-FD0C54D172A9}">
      <dsp:nvSpPr>
        <dsp:cNvPr id="0" name=""/>
        <dsp:cNvSpPr/>
      </dsp:nvSpPr>
      <dsp:spPr>
        <a:xfrm rot="5400000">
          <a:off x="4866735" y="1843626"/>
          <a:ext cx="2337974" cy="20340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>
              <a:solidFill>
                <a:schemeClr val="accent6">
                  <a:lumMod val="50000"/>
                </a:schemeClr>
              </a:solidFill>
            </a:rPr>
            <a:t>IZDA USTREZNO POTRDILO MENTORJU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>
              <a:solidFill>
                <a:schemeClr val="accent6">
                  <a:lumMod val="50000"/>
                </a:schemeClr>
              </a:solidFill>
            </a:rPr>
            <a:t>USTANOVE</a:t>
          </a:r>
          <a:endParaRPr lang="sl-SI" sz="14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5335674" y="2055992"/>
        <a:ext cx="1400095" cy="1609306"/>
      </dsp:txXfrm>
    </dsp:sp>
    <dsp:sp modelId="{5CD368CC-B795-4603-98DD-70BD6B06F457}">
      <dsp:nvSpPr>
        <dsp:cNvPr id="0" name=""/>
        <dsp:cNvSpPr/>
      </dsp:nvSpPr>
      <dsp:spPr>
        <a:xfrm>
          <a:off x="5815756" y="822780"/>
          <a:ext cx="2609179" cy="809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CD1E0-6A45-4637-983D-6051A863E6D1}">
      <dsp:nvSpPr>
        <dsp:cNvPr id="0" name=""/>
        <dsp:cNvSpPr/>
      </dsp:nvSpPr>
      <dsp:spPr>
        <a:xfrm rot="5400000">
          <a:off x="3799546" y="3486007"/>
          <a:ext cx="1893315" cy="20340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3600" kern="1200"/>
        </a:p>
      </dsp:txBody>
      <dsp:txXfrm rot="-5400000">
        <a:off x="4068192" y="3871921"/>
        <a:ext cx="1356025" cy="12622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6F9C8-CEA3-4184-944B-54D41CDCA9B0}">
      <dsp:nvSpPr>
        <dsp:cNvPr id="0" name=""/>
        <dsp:cNvSpPr/>
      </dsp:nvSpPr>
      <dsp:spPr>
        <a:xfrm>
          <a:off x="0" y="0"/>
          <a:ext cx="3657761" cy="365776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400" b="1" kern="1200" dirty="0" smtClean="0">
              <a:solidFill>
                <a:srgbClr val="0070C0"/>
              </a:solidFill>
            </a:rPr>
            <a:t>DIJAK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400" b="1" kern="1200" dirty="0" smtClean="0">
              <a:solidFill>
                <a:srgbClr val="0070C0"/>
              </a:solidFill>
            </a:rPr>
            <a:t>ŠTUDENT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400" b="1" kern="1200" dirty="0" smtClean="0">
              <a:solidFill>
                <a:srgbClr val="0070C0"/>
              </a:solidFill>
            </a:rPr>
            <a:t>PRIPRAVNIK</a:t>
          </a:r>
          <a:endParaRPr lang="sl-SI" sz="3400" kern="1200" dirty="0">
            <a:solidFill>
              <a:srgbClr val="0070C0"/>
            </a:solidFill>
          </a:endParaRPr>
        </a:p>
      </dsp:txBody>
      <dsp:txXfrm>
        <a:off x="535667" y="535667"/>
        <a:ext cx="2586427" cy="2586427"/>
      </dsp:txXfrm>
    </dsp:sp>
    <dsp:sp modelId="{617C100D-A4C4-48A2-9758-8A2F3FFB88DE}">
      <dsp:nvSpPr>
        <dsp:cNvPr id="0" name=""/>
        <dsp:cNvSpPr/>
      </dsp:nvSpPr>
      <dsp:spPr>
        <a:xfrm>
          <a:off x="6468252" y="4463981"/>
          <a:ext cx="1828880" cy="182888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>
              <a:solidFill>
                <a:srgbClr val="002060"/>
              </a:solidFill>
            </a:rPr>
            <a:t>Vodenje dnevnika </a:t>
          </a:r>
          <a:endParaRPr lang="sl-SI" sz="1400" b="1" kern="1200" dirty="0">
            <a:solidFill>
              <a:srgbClr val="002060"/>
            </a:solidFill>
          </a:endParaRPr>
        </a:p>
      </dsp:txBody>
      <dsp:txXfrm>
        <a:off x="6736085" y="4731814"/>
        <a:ext cx="1293214" cy="1293214"/>
      </dsp:txXfrm>
    </dsp:sp>
    <dsp:sp modelId="{76634F80-2BDE-44B5-8332-7DEE5D42EADB}">
      <dsp:nvSpPr>
        <dsp:cNvPr id="0" name=""/>
        <dsp:cNvSpPr/>
      </dsp:nvSpPr>
      <dsp:spPr>
        <a:xfrm>
          <a:off x="1381453" y="4607802"/>
          <a:ext cx="2163108" cy="182891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>
              <a:solidFill>
                <a:srgbClr val="7030A0"/>
              </a:solidFill>
            </a:rPr>
            <a:t>Aktivno vključevanje v neposredni delovni proces</a:t>
          </a:r>
          <a:endParaRPr lang="sl-SI" sz="1400" b="1" kern="1200" dirty="0">
            <a:solidFill>
              <a:srgbClr val="7030A0"/>
            </a:solidFill>
          </a:endParaRPr>
        </a:p>
      </dsp:txBody>
      <dsp:txXfrm>
        <a:off x="1698233" y="4875641"/>
        <a:ext cx="1529548" cy="1293239"/>
      </dsp:txXfrm>
    </dsp:sp>
    <dsp:sp modelId="{550F431E-3B5A-4DB3-B3BB-47E6FE72F2E2}">
      <dsp:nvSpPr>
        <dsp:cNvPr id="0" name=""/>
        <dsp:cNvSpPr/>
      </dsp:nvSpPr>
      <dsp:spPr>
        <a:xfrm>
          <a:off x="292711" y="2908942"/>
          <a:ext cx="2515607" cy="224456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1" kern="1200" dirty="0" smtClean="0">
              <a:solidFill>
                <a:srgbClr val="FF0000"/>
              </a:solidFill>
            </a:rPr>
            <a:t>NALOGE</a:t>
          </a:r>
        </a:p>
      </dsp:txBody>
      <dsp:txXfrm>
        <a:off x="661113" y="3237651"/>
        <a:ext cx="1778803" cy="1587149"/>
      </dsp:txXfrm>
    </dsp:sp>
    <dsp:sp modelId="{73207CA7-A767-4687-8A90-C4EA8C9508AD}">
      <dsp:nvSpPr>
        <dsp:cNvPr id="0" name=""/>
        <dsp:cNvSpPr/>
      </dsp:nvSpPr>
      <dsp:spPr>
        <a:xfrm>
          <a:off x="4543531" y="144010"/>
          <a:ext cx="3852025" cy="3644008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6200" kern="1200"/>
        </a:p>
      </dsp:txBody>
      <dsp:txXfrm>
        <a:off x="5107647" y="677663"/>
        <a:ext cx="2723793" cy="2576702"/>
      </dsp:txXfrm>
    </dsp:sp>
    <dsp:sp modelId="{96F7EAF0-82C8-49D2-BA62-EE962DF17079}">
      <dsp:nvSpPr>
        <dsp:cNvPr id="0" name=""/>
        <dsp:cNvSpPr/>
      </dsp:nvSpPr>
      <dsp:spPr>
        <a:xfrm>
          <a:off x="3545474" y="3561961"/>
          <a:ext cx="1828880" cy="182888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6200" kern="1200"/>
        </a:p>
      </dsp:txBody>
      <dsp:txXfrm>
        <a:off x="3813307" y="3829794"/>
        <a:ext cx="1293214" cy="1293214"/>
      </dsp:txXfrm>
    </dsp:sp>
    <dsp:sp modelId="{CCA360E3-7C86-4F1E-91DE-AED3A627940F}">
      <dsp:nvSpPr>
        <dsp:cNvPr id="0" name=""/>
        <dsp:cNvSpPr/>
      </dsp:nvSpPr>
      <dsp:spPr>
        <a:xfrm>
          <a:off x="4824540" y="4159975"/>
          <a:ext cx="1828880" cy="182888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6200" kern="1200"/>
        </a:p>
      </dsp:txBody>
      <dsp:txXfrm>
        <a:off x="5092373" y="4427808"/>
        <a:ext cx="1293214" cy="1293214"/>
      </dsp:txXfrm>
    </dsp:sp>
    <dsp:sp modelId="{CCFEBC5A-0B4C-4E84-B1EE-BD60B0A04DF7}">
      <dsp:nvSpPr>
        <dsp:cNvPr id="0" name=""/>
        <dsp:cNvSpPr/>
      </dsp:nvSpPr>
      <dsp:spPr>
        <a:xfrm>
          <a:off x="2094786" y="3199798"/>
          <a:ext cx="1828880" cy="182888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6200" kern="1200"/>
        </a:p>
      </dsp:txBody>
      <dsp:txXfrm>
        <a:off x="2362619" y="3467631"/>
        <a:ext cx="1293214" cy="1293214"/>
      </dsp:txXfrm>
    </dsp:sp>
    <dsp:sp modelId="{C0E8B85A-9DFC-4037-A4B5-DEAE279AC21C}">
      <dsp:nvSpPr>
        <dsp:cNvPr id="0" name=""/>
        <dsp:cNvSpPr/>
      </dsp:nvSpPr>
      <dsp:spPr>
        <a:xfrm>
          <a:off x="5760629" y="2466779"/>
          <a:ext cx="2488594" cy="224180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6200" kern="1200"/>
        </a:p>
      </dsp:txBody>
      <dsp:txXfrm>
        <a:off x="6125075" y="2795084"/>
        <a:ext cx="1759702" cy="1585195"/>
      </dsp:txXfrm>
    </dsp:sp>
    <dsp:sp modelId="{9536EFA9-3DD5-45C0-8E3E-A26AF714B446}">
      <dsp:nvSpPr>
        <dsp:cNvPr id="0" name=""/>
        <dsp:cNvSpPr/>
      </dsp:nvSpPr>
      <dsp:spPr>
        <a:xfrm>
          <a:off x="3456385" y="1872213"/>
          <a:ext cx="2174283" cy="185360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6200" kern="1200"/>
        </a:p>
      </dsp:txBody>
      <dsp:txXfrm>
        <a:off x="3774801" y="2143667"/>
        <a:ext cx="1537451" cy="1310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6F9C8-CEA3-4184-944B-54D41CDCA9B0}">
      <dsp:nvSpPr>
        <dsp:cNvPr id="0" name=""/>
        <dsp:cNvSpPr/>
      </dsp:nvSpPr>
      <dsp:spPr>
        <a:xfrm>
          <a:off x="0" y="200123"/>
          <a:ext cx="3753347" cy="375334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500" b="1" kern="1200" dirty="0" smtClean="0">
              <a:solidFill>
                <a:srgbClr val="0070C0"/>
              </a:solidFill>
            </a:rPr>
            <a:t>DIJAK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500" b="1" kern="1200" dirty="0" smtClean="0">
              <a:solidFill>
                <a:srgbClr val="0070C0"/>
              </a:solidFill>
            </a:rPr>
            <a:t>ŠTUDENT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500" b="1" kern="1200" dirty="0" smtClean="0">
              <a:solidFill>
                <a:srgbClr val="0070C0"/>
              </a:solidFill>
            </a:rPr>
            <a:t>PRIPRAVNIK</a:t>
          </a:r>
          <a:endParaRPr lang="sl-SI" sz="3500" kern="1200" dirty="0">
            <a:solidFill>
              <a:srgbClr val="0070C0"/>
            </a:solidFill>
          </a:endParaRPr>
        </a:p>
      </dsp:txBody>
      <dsp:txXfrm>
        <a:off x="549665" y="749788"/>
        <a:ext cx="2654017" cy="2654017"/>
      </dsp:txXfrm>
    </dsp:sp>
    <dsp:sp modelId="{617C100D-A4C4-48A2-9758-8A2F3FFB88DE}">
      <dsp:nvSpPr>
        <dsp:cNvPr id="0" name=""/>
        <dsp:cNvSpPr/>
      </dsp:nvSpPr>
      <dsp:spPr>
        <a:xfrm>
          <a:off x="3312382" y="3986560"/>
          <a:ext cx="5012840" cy="253878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>
              <a:solidFill>
                <a:srgbClr val="C00000"/>
              </a:solidFill>
            </a:rPr>
            <a:t>VLJUDEN IN SPOŠTLJIV ODNOS </a:t>
          </a:r>
          <a:endParaRPr lang="sl-SI" sz="1400" b="1" kern="1200" dirty="0">
            <a:solidFill>
              <a:srgbClr val="002060"/>
            </a:solidFill>
          </a:endParaRPr>
        </a:p>
      </dsp:txBody>
      <dsp:txXfrm>
        <a:off x="4046495" y="4358356"/>
        <a:ext cx="3544614" cy="1795191"/>
      </dsp:txXfrm>
    </dsp:sp>
    <dsp:sp modelId="{550F431E-3B5A-4DB3-B3BB-47E6FE72F2E2}">
      <dsp:nvSpPr>
        <dsp:cNvPr id="0" name=""/>
        <dsp:cNvSpPr/>
      </dsp:nvSpPr>
      <dsp:spPr>
        <a:xfrm>
          <a:off x="144010" y="2837597"/>
          <a:ext cx="4834199" cy="263501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1" kern="1200" dirty="0" smtClean="0">
              <a:solidFill>
                <a:srgbClr val="FF0000"/>
              </a:solidFill>
            </a:rPr>
            <a:t>PRIČAKOVANJA</a:t>
          </a:r>
        </a:p>
      </dsp:txBody>
      <dsp:txXfrm>
        <a:off x="851962" y="3223487"/>
        <a:ext cx="3418295" cy="1863239"/>
      </dsp:txXfrm>
    </dsp:sp>
    <dsp:sp modelId="{CCA360E3-7C86-4F1E-91DE-AED3A627940F}">
      <dsp:nvSpPr>
        <dsp:cNvPr id="0" name=""/>
        <dsp:cNvSpPr/>
      </dsp:nvSpPr>
      <dsp:spPr>
        <a:xfrm>
          <a:off x="6136335" y="780426"/>
          <a:ext cx="1876673" cy="187667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6200" kern="1200"/>
        </a:p>
      </dsp:txBody>
      <dsp:txXfrm>
        <a:off x="6411167" y="1055258"/>
        <a:ext cx="1327009" cy="1327009"/>
      </dsp:txXfrm>
    </dsp:sp>
    <dsp:sp modelId="{C0E8B85A-9DFC-4037-A4B5-DEAE279AC21C}">
      <dsp:nvSpPr>
        <dsp:cNvPr id="0" name=""/>
        <dsp:cNvSpPr/>
      </dsp:nvSpPr>
      <dsp:spPr>
        <a:xfrm>
          <a:off x="3629919" y="2239909"/>
          <a:ext cx="1602116" cy="1226988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200" kern="1200"/>
        </a:p>
      </dsp:txBody>
      <dsp:txXfrm>
        <a:off x="3864543" y="2419597"/>
        <a:ext cx="1132868" cy="867612"/>
      </dsp:txXfrm>
    </dsp:sp>
    <dsp:sp modelId="{9E756AB9-3809-41CD-8AA4-98EB1F3BAC85}">
      <dsp:nvSpPr>
        <dsp:cNvPr id="0" name=""/>
        <dsp:cNvSpPr/>
      </dsp:nvSpPr>
      <dsp:spPr>
        <a:xfrm>
          <a:off x="3293218" y="648082"/>
          <a:ext cx="5275743" cy="3759278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6200" kern="1200"/>
        </a:p>
      </dsp:txBody>
      <dsp:txXfrm>
        <a:off x="4065833" y="1198616"/>
        <a:ext cx="3730513" cy="26582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C01C7-A818-4825-8BB8-6B877F4B3119}">
      <dsp:nvSpPr>
        <dsp:cNvPr id="0" name=""/>
        <dsp:cNvSpPr/>
      </dsp:nvSpPr>
      <dsp:spPr>
        <a:xfrm>
          <a:off x="-2039" y="0"/>
          <a:ext cx="6858000" cy="6858000"/>
        </a:xfrm>
        <a:prstGeom prst="triangl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71AC268-62D9-4DC7-ABAC-1FFCBD0F75DC}">
      <dsp:nvSpPr>
        <dsp:cNvPr id="0" name=""/>
        <dsp:cNvSpPr/>
      </dsp:nvSpPr>
      <dsp:spPr>
        <a:xfrm>
          <a:off x="1176980" y="355807"/>
          <a:ext cx="6765451" cy="22677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smtClean="0"/>
            <a:t>MENTOR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rgbClr val="7030A0"/>
              </a:solidFill>
            </a:rPr>
            <a:t>Načrtuje in vodi prakso.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rgbClr val="7030A0"/>
              </a:solidFill>
            </a:rPr>
            <a:t>Poskrbi za aktivno udeležbo v vseh delovnih procesih.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rgbClr val="7030A0"/>
              </a:solidFill>
            </a:rPr>
            <a:t>Sproti pregleduje dnevnik.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rgbClr val="7030A0"/>
              </a:solidFill>
            </a:rPr>
            <a:t>Vodi evidenco prisotnosti.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rgbClr val="7030A0"/>
              </a:solidFill>
            </a:rPr>
            <a:t>Ob koncu </a:t>
          </a:r>
          <a:r>
            <a:rPr lang="sl-SI" sz="1400" kern="1200" dirty="0" smtClean="0">
              <a:solidFill>
                <a:srgbClr val="7030A0"/>
              </a:solidFill>
            </a:rPr>
            <a:t>poda </a:t>
          </a:r>
          <a:r>
            <a:rPr lang="sl-SI" sz="1400" kern="1200" dirty="0" smtClean="0">
              <a:solidFill>
                <a:srgbClr val="7030A0"/>
              </a:solidFill>
            </a:rPr>
            <a:t>mnenje ter ugotovitve  o opravljenem praktičnem delu.</a:t>
          </a:r>
          <a:r>
            <a:rPr lang="sl-SI" sz="1400" kern="1200" dirty="0" smtClean="0">
              <a:solidFill>
                <a:srgbClr val="7030A0"/>
              </a:solidFill>
            </a:rPr>
            <a:t> </a:t>
          </a:r>
          <a:endParaRPr lang="sl-SI" sz="1400" kern="1200" dirty="0">
            <a:solidFill>
              <a:srgbClr val="7030A0"/>
            </a:solidFill>
          </a:endParaRPr>
        </a:p>
      </dsp:txBody>
      <dsp:txXfrm>
        <a:off x="1287683" y="466510"/>
        <a:ext cx="6544045" cy="2046352"/>
      </dsp:txXfrm>
    </dsp:sp>
    <dsp:sp modelId="{C80BFCFD-AA6A-41DE-8875-1D20EE0AD923}">
      <dsp:nvSpPr>
        <dsp:cNvPr id="0" name=""/>
        <dsp:cNvSpPr/>
      </dsp:nvSpPr>
      <dsp:spPr>
        <a:xfrm>
          <a:off x="2177600" y="2852938"/>
          <a:ext cx="5871860" cy="14685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smtClean="0">
              <a:solidFill>
                <a:srgbClr val="006600"/>
              </a:solidFill>
            </a:rPr>
            <a:t>PEDAGOŠKI</a:t>
          </a:r>
          <a:r>
            <a:rPr lang="sl-SI" sz="1600" b="1" kern="1200" dirty="0" smtClean="0">
              <a:solidFill>
                <a:srgbClr val="006600"/>
              </a:solidFill>
            </a:rPr>
            <a:t> VODJA: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rgbClr val="006600"/>
              </a:solidFill>
            </a:rPr>
            <a:t>Seznani z dnevnimi  rutinami, hišnim redom in drugimi  predpisi o delovni disciplini in varstvu pri delu.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chemeClr val="accent6">
                  <a:lumMod val="50000"/>
                </a:schemeClr>
              </a:solidFill>
            </a:rPr>
            <a:t>Določi začetek in konec delovnega časa.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rgbClr val="7030A0"/>
              </a:solidFill>
            </a:rPr>
            <a:t>Obvesti šolo, če je kandidat odsoten brez opravičila.</a:t>
          </a:r>
          <a:endParaRPr lang="sl-SI" sz="1400" kern="1200" dirty="0">
            <a:solidFill>
              <a:srgbClr val="7030A0"/>
            </a:solidFill>
          </a:endParaRPr>
        </a:p>
      </dsp:txBody>
      <dsp:txXfrm>
        <a:off x="2249290" y="2924628"/>
        <a:ext cx="5728480" cy="1325200"/>
      </dsp:txXfrm>
    </dsp:sp>
    <dsp:sp modelId="{DAEB3180-60C3-4740-81BA-F95AF638CE21}">
      <dsp:nvSpPr>
        <dsp:cNvPr id="0" name=""/>
        <dsp:cNvSpPr/>
      </dsp:nvSpPr>
      <dsp:spPr>
        <a:xfrm>
          <a:off x="3224625" y="4460150"/>
          <a:ext cx="5408527" cy="14064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800" b="1" kern="1200" dirty="0" smtClean="0">
            <a:solidFill>
              <a:schemeClr val="accent2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smtClean="0">
              <a:solidFill>
                <a:schemeClr val="accent2">
                  <a:lumMod val="50000"/>
                </a:schemeClr>
              </a:solidFill>
            </a:rPr>
            <a:t>VODSTVO:</a:t>
          </a:r>
          <a:endParaRPr lang="sl-SI" sz="1400" b="1" kern="1200" dirty="0" smtClean="0">
            <a:solidFill>
              <a:schemeClr val="accent2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0" kern="1200" dirty="0" smtClean="0">
              <a:solidFill>
                <a:schemeClr val="accent2">
                  <a:lumMod val="50000"/>
                </a:schemeClr>
              </a:solidFill>
            </a:rPr>
            <a:t>Omogoči praktično usposabljanje.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0" kern="1200" dirty="0" smtClean="0">
              <a:solidFill>
                <a:schemeClr val="accent2">
                  <a:lumMod val="50000"/>
                </a:schemeClr>
              </a:solidFill>
            </a:rPr>
            <a:t>Določi mentorja.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0" kern="1200" dirty="0" smtClean="0">
              <a:solidFill>
                <a:schemeClr val="accent2">
                  <a:lumMod val="50000"/>
                </a:schemeClr>
              </a:solidFill>
            </a:rPr>
            <a:t>Izda potrdilo o opravljeni praksi.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b="1" kern="1200" dirty="0"/>
        </a:p>
      </dsp:txBody>
      <dsp:txXfrm>
        <a:off x="3293285" y="4528810"/>
        <a:ext cx="5271207" cy="1269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1CBF402-E458-404D-8983-9C2F21A2EFF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9CA8FDC-A414-42F4-B851-81FDDFF20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2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A8FDC-A414-42F4-B851-81FDDFF202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1" y="4834785"/>
            <a:ext cx="7696200" cy="11647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buNone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085" y="2833914"/>
            <a:ext cx="7772400" cy="20574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10/18/2011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2"/>
            <a:ext cx="8229600" cy="4297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10/18/2011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Diagonal Corner Rectangle 5"/>
            <p:cNvSpPr/>
            <p:nvPr userDrawn="1"/>
          </p:nvSpPr>
          <p:spPr>
            <a:xfrm flipH="1">
              <a:off x="455100" y="457197"/>
              <a:ext cx="8229600" cy="5943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bg1">
                <a:alpha val="81000"/>
              </a:schemeClr>
            </a:solidFill>
            <a:ln w="28575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79173"/>
              <a:ext cx="9144000" cy="3169025"/>
            </a:xfrm>
            <a:prstGeom prst="rect">
              <a:avLst/>
            </a:prstGeom>
            <a:solidFill>
              <a:schemeClr val="accent4"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29" y="4953000"/>
            <a:ext cx="7776255" cy="9144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22085" y="2833914"/>
            <a:ext cx="7772400" cy="20574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1"/>
            <a:ext cx="4038600" cy="42973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1"/>
            <a:ext cx="4038600" cy="42973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10/18/2011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</p:spPr>
        <p:txBody>
          <a:bodyPr anchor="b" anchorCtr="0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28800"/>
            <a:ext cx="4041775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0"/>
            <a:ext cx="4041775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10/18/2011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</p:spPr>
        <p:txBody>
          <a:bodyPr anchor="b" anchorCtr="0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10/18/2011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</p:spPr>
        <p:txBody>
          <a:bodyPr anchor="b" anchorCtr="0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/>
          <p:cNvSpPr>
            <a:spLocks noGrp="1"/>
          </p:cNvSpPr>
          <p:nvPr>
            <p:ph type="body" idx="12"/>
          </p:nvPr>
        </p:nvSpPr>
        <p:spPr>
          <a:xfrm>
            <a:off x="729116" y="3095625"/>
            <a:ext cx="7805284" cy="178117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buNone/>
              <a:def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7" name="Title 26"/>
          <p:cNvSpPr>
            <a:spLocks noGrp="1"/>
          </p:cNvSpPr>
          <p:nvPr>
            <p:ph type="ctrTitle"/>
          </p:nvPr>
        </p:nvSpPr>
        <p:spPr>
          <a:xfrm>
            <a:off x="733425" y="1295399"/>
            <a:ext cx="7772400" cy="88582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idx="10"/>
          </p:nvPr>
        </p:nvSpPr>
        <p:spPr>
          <a:xfrm>
            <a:off x="1295400" y="4898571"/>
            <a:ext cx="7195684" cy="28302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idx="11"/>
          </p:nvPr>
        </p:nvSpPr>
        <p:spPr>
          <a:xfrm>
            <a:off x="1295400" y="485775"/>
            <a:ext cx="7195684" cy="638175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idx="13"/>
          </p:nvPr>
        </p:nvSpPr>
        <p:spPr>
          <a:xfrm>
            <a:off x="1295400" y="5181600"/>
            <a:ext cx="7195684" cy="2830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idx="14"/>
          </p:nvPr>
        </p:nvSpPr>
        <p:spPr>
          <a:xfrm>
            <a:off x="1295400" y="5470071"/>
            <a:ext cx="7195684" cy="28302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15"/>
          </p:nvPr>
        </p:nvSpPr>
        <p:spPr>
          <a:xfrm>
            <a:off x="1295400" y="6019800"/>
            <a:ext cx="7195684" cy="28302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71600" y="6019800"/>
            <a:ext cx="6934200" cy="1588"/>
          </a:xfrm>
          <a:prstGeom prst="line">
            <a:avLst/>
          </a:prstGeom>
          <a:ln w="9525" cap="rnd" cmpd="sng" algn="ctr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0"/>
            <a:ext cx="3008313" cy="1045935"/>
          </a:xfrm>
          <a:prstGeom prst="rect">
            <a:avLst/>
          </a:prstGeo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52601"/>
            <a:ext cx="5111750" cy="4373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52600"/>
            <a:ext cx="3008313" cy="43735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10/18/2011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1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9144000" cy="1993142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4648200"/>
              <a:ext cx="9144000" cy="22098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 Diagonal Corner Rectangle 24"/>
            <p:cNvSpPr/>
            <p:nvPr userDrawn="1"/>
          </p:nvSpPr>
          <p:spPr>
            <a:xfrm flipH="1">
              <a:off x="456150" y="457200"/>
              <a:ext cx="8229600" cy="5943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bg1">
                <a:alpha val="81000"/>
              </a:schemeClr>
            </a:solidFill>
            <a:ln w="28575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1028700"/>
              <a:ext cx="9144000" cy="1033272"/>
            </a:xfrm>
            <a:prstGeom prst="rect">
              <a:avLst/>
            </a:prstGeom>
            <a:solidFill>
              <a:schemeClr val="accent3">
                <a:alpha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15"/>
          <p:cNvGrpSpPr/>
          <p:nvPr/>
        </p:nvGrpSpPr>
        <p:grpSpPr>
          <a:xfrm>
            <a:off x="245390" y="3444498"/>
            <a:ext cx="381000" cy="1387098"/>
            <a:chOff x="245390" y="3444498"/>
            <a:chExt cx="381000" cy="1387098"/>
          </a:xfrm>
        </p:grpSpPr>
        <p:sp>
          <p:nvSpPr>
            <p:cNvPr id="28" name="Oval 27"/>
            <p:cNvSpPr/>
            <p:nvPr userDrawn="1"/>
          </p:nvSpPr>
          <p:spPr>
            <a:xfrm>
              <a:off x="245390" y="4450596"/>
              <a:ext cx="381000" cy="381000"/>
            </a:xfrm>
            <a:prstGeom prst="ellipse">
              <a:avLst/>
            </a:prstGeom>
            <a:solidFill>
              <a:schemeClr val="accent3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245390" y="3947547"/>
              <a:ext cx="381000" cy="381000"/>
            </a:xfrm>
            <a:prstGeom prst="ellipse">
              <a:avLst/>
            </a:prstGeom>
            <a:solidFill>
              <a:schemeClr val="tx1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245390" y="3444498"/>
              <a:ext cx="381000" cy="381000"/>
            </a:xfrm>
            <a:prstGeom prst="ellipse">
              <a:avLst/>
            </a:prstGeom>
            <a:solidFill>
              <a:schemeClr val="accent4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828801"/>
            <a:ext cx="8229600" cy="42973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>
          <a:xfrm>
            <a:off x="457200" y="6477001"/>
            <a:ext cx="2133600" cy="24447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10/18/2011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124200" y="6477001"/>
            <a:ext cx="2895600" cy="24447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>
          <a:xfrm>
            <a:off x="6553200" y="6477001"/>
            <a:ext cx="2133600" cy="24447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sz="6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rtec.jelka@vrtec-jelka.s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nada.verbic@vrtec-jelka.si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zdbk.si/si/aktualno/uspeh/detajl/?id=402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vodja.net/index.php?blog=1&amp;title=mentorstvo-na-delovnem-mestu&amp;more=1&amp;c=1&amp;tb=1&amp;pb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e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1692424" y="1089037"/>
            <a:ext cx="2412504" cy="999009"/>
          </a:xfrm>
        </p:spPr>
        <p:txBody>
          <a:bodyPr>
            <a:normAutofit fontScale="77500" lnSpcReduction="20000"/>
          </a:bodyPr>
          <a:lstStyle/>
          <a:p>
            <a:r>
              <a:rPr lang="sl-SI" sz="2100" b="1" kern="1200" noProof="0" dirty="0" smtClean="0">
                <a:solidFill>
                  <a:srgbClr val="006600"/>
                </a:solidFill>
                <a:latin typeface="+mj-lt"/>
                <a:ea typeface="+mn-ea"/>
                <a:cs typeface="+mn-cs"/>
              </a:rPr>
              <a:t>VRTEC JELKA</a:t>
            </a:r>
          </a:p>
          <a:p>
            <a:r>
              <a:rPr lang="sl-SI" dirty="0" smtClean="0">
                <a:solidFill>
                  <a:schemeClr val="accent3">
                    <a:lumMod val="50000"/>
                  </a:schemeClr>
                </a:solidFill>
              </a:rPr>
              <a:t>Glavarjeva ulica 18a</a:t>
            </a:r>
          </a:p>
          <a:p>
            <a:r>
              <a:rPr lang="sl-SI" noProof="0" dirty="0" smtClean="0">
                <a:solidFill>
                  <a:schemeClr val="accent3">
                    <a:lumMod val="50000"/>
                  </a:schemeClr>
                </a:solidFill>
              </a:rPr>
              <a:t>1000 Ljubljana</a:t>
            </a:r>
          </a:p>
          <a:p>
            <a:r>
              <a:rPr lang="sl-SI" dirty="0" smtClean="0">
                <a:solidFill>
                  <a:schemeClr val="accent3">
                    <a:lumMod val="50000"/>
                  </a:schemeClr>
                </a:solidFill>
              </a:rPr>
              <a:t>Tel.: 01/ 580  91 80</a:t>
            </a:r>
          </a:p>
          <a:p>
            <a:r>
              <a:rPr lang="sl-SI" noProof="0" dirty="0" err="1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vrtec.jelka@vrtec</a:t>
            </a:r>
            <a:r>
              <a:rPr lang="sl-SI" noProof="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-</a:t>
            </a:r>
            <a:r>
              <a:rPr lang="sl-SI" noProof="0" dirty="0" err="1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jelka.si</a:t>
            </a:r>
            <a:r>
              <a:rPr lang="sl-SI" noProof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sl-SI" noProof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5"/>
          </p:nvPr>
        </p:nvSpPr>
        <p:spPr>
          <a:xfrm>
            <a:off x="899592" y="4941168"/>
            <a:ext cx="6120680" cy="1080120"/>
          </a:xfrm>
        </p:spPr>
        <p:txBody>
          <a:bodyPr/>
          <a:lstStyle/>
          <a:p>
            <a:r>
              <a:rPr lang="sl-SI" sz="1600" b="1" dirty="0">
                <a:solidFill>
                  <a:srgbClr val="7030A0"/>
                </a:solidFill>
              </a:rPr>
              <a:t>NADA VERBIČ,prof.soc.ped.</a:t>
            </a:r>
          </a:p>
          <a:p>
            <a:endParaRPr lang="sl-SI" sz="1600" dirty="0"/>
          </a:p>
          <a:p>
            <a:r>
              <a:rPr lang="sl-SI" sz="1600" b="1" dirty="0" err="1">
                <a:hlinkClick r:id="rId4"/>
              </a:rPr>
              <a:t>nada.verbic@vrtec</a:t>
            </a:r>
            <a:r>
              <a:rPr lang="sl-SI" sz="1600" b="1" dirty="0">
                <a:hlinkClick r:id="rId4"/>
              </a:rPr>
              <a:t>-</a:t>
            </a:r>
            <a:r>
              <a:rPr lang="sl-SI" sz="1600" b="1" dirty="0" err="1">
                <a:hlinkClick r:id="rId4"/>
              </a:rPr>
              <a:t>jelka.si</a:t>
            </a:r>
            <a:r>
              <a:rPr lang="sl-SI" sz="1600" b="1" dirty="0"/>
              <a:t> </a:t>
            </a:r>
          </a:p>
        </p:txBody>
      </p:sp>
      <p:sp>
        <p:nvSpPr>
          <p:cNvPr id="9" name="Pravokotnik 8"/>
          <p:cNvSpPr/>
          <p:nvPr/>
        </p:nvSpPr>
        <p:spPr>
          <a:xfrm>
            <a:off x="0" y="2492896"/>
            <a:ext cx="887141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sl-SI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STROKOVNA </a:t>
            </a:r>
            <a:r>
              <a:rPr lang="sl-SI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PRAKSA </a:t>
            </a:r>
          </a:p>
          <a:p>
            <a:pPr algn="ctr"/>
            <a:r>
              <a:rPr lang="sl-SI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sl-SI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sl-SI" sz="4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sl-SI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            IN MENTORSTVO </a:t>
            </a:r>
            <a:endParaRPr lang="sl-SI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28539"/>
            <a:ext cx="1229419" cy="1383096"/>
          </a:xfrm>
          <a:prstGeom prst="rect">
            <a:avLst/>
          </a:prstGeom>
        </p:spPr>
      </p:pic>
      <p:sp>
        <p:nvSpPr>
          <p:cNvPr id="12" name="Text Placeholder 1"/>
          <p:cNvSpPr txBox="1">
            <a:spLocks/>
          </p:cNvSpPr>
          <p:nvPr/>
        </p:nvSpPr>
        <p:spPr>
          <a:xfrm>
            <a:off x="6084168" y="6021288"/>
            <a:ext cx="2592288" cy="36004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Font typeface="Arial"/>
              <a:buNone/>
              <a:def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l-SI" sz="1600" b="1" dirty="0" smtClean="0">
                <a:solidFill>
                  <a:srgbClr val="7030A0"/>
                </a:solidFill>
              </a:rPr>
              <a:t>Oktober 2011</a:t>
            </a:r>
            <a:endParaRPr lang="sl-SI" sz="1600" b="1" dirty="0">
              <a:solidFill>
                <a:srgbClr val="7030A0"/>
              </a:solidFill>
            </a:endParaRPr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625" y="23003"/>
            <a:ext cx="2663644" cy="934005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3568" y="1916832"/>
            <a:ext cx="8064896" cy="4120478"/>
          </a:xfrm>
        </p:spPr>
        <p:txBody>
          <a:bodyPr>
            <a:normAutofit/>
          </a:bodyPr>
          <a:lstStyle/>
          <a:p>
            <a:r>
              <a:rPr lang="sl-SI" sz="1600" b="1" dirty="0" smtClean="0">
                <a:solidFill>
                  <a:srgbClr val="7030A0"/>
                </a:solidFill>
              </a:rPr>
              <a:t>omogoči </a:t>
            </a:r>
            <a:r>
              <a:rPr lang="sl-SI" sz="1600" b="1" dirty="0">
                <a:solidFill>
                  <a:srgbClr val="7030A0"/>
                </a:solidFill>
              </a:rPr>
              <a:t>spoznati organizacijo </a:t>
            </a:r>
            <a:r>
              <a:rPr lang="sl-SI" sz="1600" dirty="0" smtClean="0">
                <a:solidFill>
                  <a:srgbClr val="7030A0"/>
                </a:solidFill>
              </a:rPr>
              <a:t>in osnove delovnega </a:t>
            </a:r>
            <a:r>
              <a:rPr lang="sl-SI" sz="1600" dirty="0" smtClean="0">
                <a:solidFill>
                  <a:srgbClr val="7030A0"/>
                </a:solidFill>
              </a:rPr>
              <a:t>procesa</a:t>
            </a:r>
            <a:r>
              <a:rPr lang="sl-SI" sz="1600" dirty="0" smtClean="0">
                <a:solidFill>
                  <a:srgbClr val="7030A0"/>
                </a:solidFill>
              </a:rPr>
              <a:t>,</a:t>
            </a:r>
          </a:p>
          <a:p>
            <a:endParaRPr lang="sl-SI" sz="1600" dirty="0" smtClean="0">
              <a:solidFill>
                <a:srgbClr val="7030A0"/>
              </a:solidFill>
            </a:endParaRPr>
          </a:p>
          <a:p>
            <a:r>
              <a:rPr lang="sl-SI" sz="1600" dirty="0" smtClean="0">
                <a:solidFill>
                  <a:srgbClr val="7030A0"/>
                </a:solidFill>
              </a:rPr>
              <a:t>daje </a:t>
            </a:r>
            <a:r>
              <a:rPr lang="sl-SI" sz="1600" dirty="0">
                <a:solidFill>
                  <a:srgbClr val="7030A0"/>
                </a:solidFill>
              </a:rPr>
              <a:t>konkretne naloge in opravila, skladno z zahtevami </a:t>
            </a:r>
            <a:r>
              <a:rPr lang="sl-SI" sz="1600" dirty="0" smtClean="0">
                <a:solidFill>
                  <a:srgbClr val="7030A0"/>
                </a:solidFill>
              </a:rPr>
              <a:t>programa</a:t>
            </a:r>
            <a:r>
              <a:rPr lang="sl-SI" sz="1600" dirty="0">
                <a:solidFill>
                  <a:srgbClr val="7030A0"/>
                </a:solidFill>
              </a:rPr>
              <a:t>, ki ga </a:t>
            </a:r>
            <a:r>
              <a:rPr lang="sl-SI" sz="1600" dirty="0" smtClean="0">
                <a:solidFill>
                  <a:srgbClr val="7030A0"/>
                </a:solidFill>
              </a:rPr>
              <a:t>kandidat </a:t>
            </a:r>
            <a:r>
              <a:rPr lang="sl-SI" sz="1600" dirty="0">
                <a:solidFill>
                  <a:srgbClr val="7030A0"/>
                </a:solidFill>
              </a:rPr>
              <a:t>obiskuje. </a:t>
            </a:r>
            <a:endParaRPr lang="sl-SI" sz="1600" dirty="0" smtClean="0">
              <a:solidFill>
                <a:srgbClr val="7030A0"/>
              </a:solidFill>
            </a:endParaRPr>
          </a:p>
          <a:p>
            <a:endParaRPr lang="sl-SI" sz="1600" dirty="0" smtClean="0">
              <a:solidFill>
                <a:srgbClr val="7030A0"/>
              </a:solidFill>
            </a:endParaRPr>
          </a:p>
          <a:p>
            <a:pPr lvl="0"/>
            <a:r>
              <a:rPr lang="sl-SI" sz="1600" b="1" dirty="0" smtClean="0">
                <a:solidFill>
                  <a:srgbClr val="7030A0"/>
                </a:solidFill>
              </a:rPr>
              <a:t>informira </a:t>
            </a:r>
            <a:r>
              <a:rPr lang="sl-SI" sz="1600" dirty="0">
                <a:solidFill>
                  <a:srgbClr val="7030A0"/>
                </a:solidFill>
              </a:rPr>
              <a:t>o </a:t>
            </a:r>
            <a:r>
              <a:rPr lang="sl-SI" sz="1600" dirty="0" smtClean="0">
                <a:solidFill>
                  <a:srgbClr val="7030A0"/>
                </a:solidFill>
              </a:rPr>
              <a:t>konkretnih zadolžitvah, </a:t>
            </a:r>
            <a:r>
              <a:rPr lang="sl-SI" sz="1600" dirty="0">
                <a:solidFill>
                  <a:srgbClr val="7030A0"/>
                </a:solidFill>
              </a:rPr>
              <a:t>ga pri tem usmerja, opozarja na </a:t>
            </a:r>
            <a:r>
              <a:rPr lang="sl-SI" sz="1600" dirty="0" smtClean="0">
                <a:solidFill>
                  <a:srgbClr val="7030A0"/>
                </a:solidFill>
              </a:rPr>
              <a:t>napake, posledice </a:t>
            </a:r>
            <a:r>
              <a:rPr lang="sl-SI" sz="1600" dirty="0">
                <a:solidFill>
                  <a:srgbClr val="7030A0"/>
                </a:solidFill>
              </a:rPr>
              <a:t>ter od njega pričakuje, </a:t>
            </a:r>
            <a:endParaRPr lang="sl-SI" sz="1600" dirty="0" smtClean="0">
              <a:solidFill>
                <a:srgbClr val="7030A0"/>
              </a:solidFill>
            </a:endParaRPr>
          </a:p>
          <a:p>
            <a:pPr lvl="0"/>
            <a:endParaRPr lang="sl-SI" sz="1600" dirty="0">
              <a:solidFill>
                <a:srgbClr val="7030A0"/>
              </a:solidFill>
            </a:endParaRPr>
          </a:p>
          <a:p>
            <a:pPr lvl="0"/>
            <a:r>
              <a:rPr lang="sl-SI" sz="1600" dirty="0" smtClean="0">
                <a:solidFill>
                  <a:srgbClr val="7030A0"/>
                </a:solidFill>
              </a:rPr>
              <a:t>ima </a:t>
            </a:r>
            <a:r>
              <a:rPr lang="sl-SI" sz="1600" dirty="0">
                <a:solidFill>
                  <a:srgbClr val="7030A0"/>
                </a:solidFill>
              </a:rPr>
              <a:t>ustrezen kritičen odnos do opravljanja nalog</a:t>
            </a:r>
            <a:r>
              <a:rPr lang="sl-SI" sz="1600" dirty="0" smtClean="0">
                <a:solidFill>
                  <a:srgbClr val="7030A0"/>
                </a:solidFill>
              </a:rPr>
              <a:t>.</a:t>
            </a:r>
          </a:p>
          <a:p>
            <a:pPr lvl="0"/>
            <a:endParaRPr lang="sl-SI" sz="1600" dirty="0" smtClean="0">
              <a:solidFill>
                <a:srgbClr val="7030A0"/>
              </a:solidFill>
            </a:endParaRPr>
          </a:p>
          <a:p>
            <a:r>
              <a:rPr lang="sl-SI" sz="1600" b="1" dirty="0" smtClean="0">
                <a:solidFill>
                  <a:srgbClr val="7030A0"/>
                </a:solidFill>
              </a:rPr>
              <a:t>Kandidata navaja </a:t>
            </a:r>
            <a:r>
              <a:rPr lang="sl-SI" sz="1600" b="1" dirty="0">
                <a:solidFill>
                  <a:srgbClr val="7030A0"/>
                </a:solidFill>
              </a:rPr>
              <a:t>na samostojno delo</a:t>
            </a:r>
            <a:r>
              <a:rPr lang="sl-SI" sz="1600" dirty="0">
                <a:solidFill>
                  <a:srgbClr val="7030A0"/>
                </a:solidFill>
              </a:rPr>
              <a:t>, ga </a:t>
            </a:r>
            <a:r>
              <a:rPr lang="sl-SI" sz="1600" dirty="0" smtClean="0">
                <a:solidFill>
                  <a:srgbClr val="7030A0"/>
                </a:solidFill>
              </a:rPr>
              <a:t>primerno </a:t>
            </a:r>
            <a:r>
              <a:rPr lang="sl-SI" sz="1600" dirty="0">
                <a:solidFill>
                  <a:srgbClr val="7030A0"/>
                </a:solidFill>
              </a:rPr>
              <a:t>motivira </a:t>
            </a:r>
            <a:r>
              <a:rPr lang="sl-SI" sz="1600" dirty="0" smtClean="0">
                <a:solidFill>
                  <a:srgbClr val="7030A0"/>
                </a:solidFill>
              </a:rPr>
              <a:t>–</a:t>
            </a:r>
            <a:r>
              <a:rPr lang="sl-SI" sz="1600" dirty="0" smtClean="0">
                <a:solidFill>
                  <a:srgbClr val="7030A0"/>
                </a:solidFill>
              </a:rPr>
              <a:t> pohvali. S</a:t>
            </a:r>
            <a:r>
              <a:rPr lang="sl-SI" sz="1600" dirty="0" smtClean="0">
                <a:solidFill>
                  <a:srgbClr val="7030A0"/>
                </a:solidFill>
              </a:rPr>
              <a:t>kupaj analizirata </a:t>
            </a:r>
            <a:r>
              <a:rPr lang="sl-SI" sz="1600" dirty="0">
                <a:solidFill>
                  <a:srgbClr val="7030A0"/>
                </a:solidFill>
              </a:rPr>
              <a:t>opravljena dela in naloge.</a:t>
            </a:r>
            <a:endParaRPr lang="sl-SI" sz="1600" dirty="0" smtClean="0">
              <a:solidFill>
                <a:srgbClr val="7030A0"/>
              </a:solidFill>
            </a:endParaRPr>
          </a:p>
          <a:p>
            <a:endParaRPr lang="sl-SI" sz="1600" dirty="0" smtClean="0">
              <a:solidFill>
                <a:srgbClr val="7030A0"/>
              </a:solidFill>
            </a:endParaRPr>
          </a:p>
          <a:p>
            <a:r>
              <a:rPr lang="sl-SI" sz="1600" dirty="0" smtClean="0">
                <a:solidFill>
                  <a:srgbClr val="7030A0"/>
                </a:solidFill>
              </a:rPr>
              <a:t>Spodbuja </a:t>
            </a:r>
            <a:r>
              <a:rPr lang="sl-SI" sz="1600" dirty="0">
                <a:solidFill>
                  <a:srgbClr val="7030A0"/>
                </a:solidFill>
              </a:rPr>
              <a:t>k napredovanju in mu </a:t>
            </a:r>
            <a:r>
              <a:rPr lang="sl-SI" sz="1600" dirty="0" smtClean="0">
                <a:solidFill>
                  <a:srgbClr val="7030A0"/>
                </a:solidFill>
              </a:rPr>
              <a:t>dodeljuje </a:t>
            </a:r>
            <a:r>
              <a:rPr lang="sl-SI" sz="1600" dirty="0">
                <a:solidFill>
                  <a:srgbClr val="7030A0"/>
                </a:solidFill>
              </a:rPr>
              <a:t>kompleksnejše </a:t>
            </a:r>
            <a:r>
              <a:rPr lang="sl-SI" sz="1600" dirty="0" smtClean="0">
                <a:solidFill>
                  <a:srgbClr val="7030A0"/>
                </a:solidFill>
              </a:rPr>
              <a:t>naloge.</a:t>
            </a:r>
            <a:endParaRPr lang="sl-SI" sz="1600" dirty="0">
              <a:solidFill>
                <a:srgbClr val="7030A0"/>
              </a:solidFill>
            </a:endParaRPr>
          </a:p>
          <a:p>
            <a:endParaRPr lang="sl-SI" sz="1600" dirty="0">
              <a:solidFill>
                <a:srgbClr val="7030A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MENTOR</a:t>
            </a:r>
            <a:endParaRPr lang="sl-SI" sz="3200" b="1" dirty="0"/>
          </a:p>
        </p:txBody>
      </p:sp>
    </p:spTree>
    <p:extLst>
      <p:ext uri="{BB962C8B-B14F-4D97-AF65-F5344CB8AC3E}">
        <p14:creationId xmlns:p14="http://schemas.microsoft.com/office/powerpoint/2010/main" val="22530398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755576" y="2276872"/>
            <a:ext cx="8229600" cy="2896342"/>
          </a:xfrm>
        </p:spPr>
        <p:txBody>
          <a:bodyPr/>
          <a:lstStyle/>
          <a:p>
            <a:r>
              <a:rPr lang="sl-SI" dirty="0" smtClean="0"/>
              <a:t>Komunikacija</a:t>
            </a:r>
          </a:p>
          <a:p>
            <a:r>
              <a:rPr lang="sl-SI" dirty="0" smtClean="0"/>
              <a:t>Pričakovanja – realna situacija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Morebitne težave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4860032" y="5517232"/>
            <a:ext cx="3953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l-SI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PREDNOSTI </a:t>
            </a:r>
            <a:endParaRPr lang="sl-SI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803" y="3485368"/>
            <a:ext cx="3525229" cy="237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2145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37657" y="1124744"/>
            <a:ext cx="8229600" cy="739214"/>
          </a:xfrm>
        </p:spPr>
        <p:txBody>
          <a:bodyPr>
            <a:normAutofit/>
          </a:bodyPr>
          <a:lstStyle/>
          <a:p>
            <a:r>
              <a:rPr lang="sl-SI" sz="3600" b="1" dirty="0" smtClean="0"/>
              <a:t>PREDNOSTI </a:t>
            </a:r>
            <a:r>
              <a:rPr lang="sl-SI" sz="2000" b="1" dirty="0" smtClean="0"/>
              <a:t>pri </a:t>
            </a:r>
            <a:r>
              <a:rPr lang="sl-SI" sz="2000" b="1" dirty="0" smtClean="0"/>
              <a:t>usposabljanju na delovnem mestu</a:t>
            </a:r>
            <a:endParaRPr lang="sl-SI" sz="2000" dirty="0"/>
          </a:p>
        </p:txBody>
      </p:sp>
      <p:sp>
        <p:nvSpPr>
          <p:cNvPr id="7" name="Zaobljeni pravokotnik 6"/>
          <p:cNvSpPr/>
          <p:nvPr/>
        </p:nvSpPr>
        <p:spPr>
          <a:xfrm>
            <a:off x="796515" y="1988840"/>
            <a:ext cx="7807933" cy="1008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b="1" dirty="0">
                <a:solidFill>
                  <a:srgbClr val="002060"/>
                </a:solidFill>
              </a:rPr>
              <a:t>Prenos znanja od izkušene osebe </a:t>
            </a:r>
            <a:r>
              <a:rPr lang="sl-SI" dirty="0">
                <a:solidFill>
                  <a:srgbClr val="002060"/>
                </a:solidFill>
              </a:rPr>
              <a:t>(mentorja) </a:t>
            </a:r>
            <a:endParaRPr lang="sl-SI" dirty="0" smtClean="0">
              <a:solidFill>
                <a:srgbClr val="002060"/>
              </a:solidFill>
            </a:endParaRPr>
          </a:p>
          <a:p>
            <a:pPr algn="ctr"/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smtClean="0">
                <a:solidFill>
                  <a:srgbClr val="002060"/>
                </a:solidFill>
              </a:rPr>
              <a:t>                                               na </a:t>
            </a:r>
            <a:r>
              <a:rPr lang="sl-SI" dirty="0">
                <a:solidFill>
                  <a:srgbClr val="002060"/>
                </a:solidFill>
              </a:rPr>
              <a:t>osebo, ki se </a:t>
            </a:r>
            <a:r>
              <a:rPr lang="sl-SI" dirty="0" smtClean="0">
                <a:solidFill>
                  <a:srgbClr val="002060"/>
                </a:solidFill>
              </a:rPr>
              <a:t>uči.</a:t>
            </a: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825241" y="3068960"/>
            <a:ext cx="7779207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rgbClr val="7030A0"/>
                </a:solidFill>
              </a:rPr>
              <a:t> </a:t>
            </a:r>
            <a:r>
              <a:rPr lang="sl-SI" sz="1600" b="1" dirty="0" smtClean="0">
                <a:solidFill>
                  <a:srgbClr val="7030A0"/>
                </a:solidFill>
              </a:rPr>
              <a:t>Podpora in prenos  </a:t>
            </a:r>
            <a:r>
              <a:rPr lang="sl-SI" sz="1600" b="1" dirty="0" smtClean="0">
                <a:solidFill>
                  <a:srgbClr val="7030A0"/>
                </a:solidFill>
              </a:rPr>
              <a:t>teoretičnih  </a:t>
            </a:r>
            <a:r>
              <a:rPr lang="sl-SI" sz="1600" b="1" dirty="0">
                <a:solidFill>
                  <a:srgbClr val="7030A0"/>
                </a:solidFill>
              </a:rPr>
              <a:t>in </a:t>
            </a:r>
            <a:r>
              <a:rPr lang="sl-SI" sz="1600" b="1" dirty="0" smtClean="0">
                <a:solidFill>
                  <a:srgbClr val="7030A0"/>
                </a:solidFill>
              </a:rPr>
              <a:t>drugih znanj v </a:t>
            </a:r>
            <a:r>
              <a:rPr lang="sl-SI" sz="1600" b="1" dirty="0">
                <a:solidFill>
                  <a:srgbClr val="7030A0"/>
                </a:solidFill>
              </a:rPr>
              <a:t>praktično uporabo.</a:t>
            </a:r>
          </a:p>
        </p:txBody>
      </p:sp>
      <p:sp>
        <p:nvSpPr>
          <p:cNvPr id="9" name="Zaobljeni pravokotnik 8"/>
          <p:cNvSpPr/>
          <p:nvPr/>
        </p:nvSpPr>
        <p:spPr>
          <a:xfrm>
            <a:off x="831083" y="4221088"/>
            <a:ext cx="7773365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b="1" dirty="0" smtClean="0">
                <a:solidFill>
                  <a:schemeClr val="accent6">
                    <a:lumMod val="50000"/>
                  </a:schemeClr>
                </a:solidFill>
              </a:rPr>
              <a:t>Pomoč bodočim </a:t>
            </a:r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zaposlenim</a:t>
            </a: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endParaRPr lang="sl-SI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l-SI" sz="1600" dirty="0" smtClean="0">
                <a:solidFill>
                  <a:schemeClr val="accent6">
                    <a:lumMod val="50000"/>
                  </a:schemeClr>
                </a:solidFill>
              </a:rPr>
              <a:t>Naučiti jih  razmišljanja </a:t>
            </a:r>
            <a:r>
              <a:rPr lang="sl-SI" sz="1600" dirty="0">
                <a:solidFill>
                  <a:schemeClr val="accent6">
                    <a:lumMod val="50000"/>
                  </a:schemeClr>
                </a:solidFill>
              </a:rPr>
              <a:t>in </a:t>
            </a:r>
            <a:r>
              <a:rPr lang="sl-SI" sz="1600" dirty="0" smtClean="0">
                <a:solidFill>
                  <a:schemeClr val="accent6">
                    <a:lumMod val="50000"/>
                  </a:schemeClr>
                </a:solidFill>
              </a:rPr>
              <a:t>delovanja za uspešnejše in učinkovitejše delo .</a:t>
            </a:r>
            <a:endParaRPr lang="sl-SI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Zaobljeni pravokotnik 9"/>
          <p:cNvSpPr/>
          <p:nvPr/>
        </p:nvSpPr>
        <p:spPr>
          <a:xfrm>
            <a:off x="796515" y="5445224"/>
            <a:ext cx="7807933" cy="1008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b="1" dirty="0">
                <a:solidFill>
                  <a:srgbClr val="7030A0"/>
                </a:solidFill>
              </a:rPr>
              <a:t>Pomoč pri izgradnji socialne mreže.</a:t>
            </a:r>
            <a:r>
              <a:rPr lang="sl-SI" dirty="0">
                <a:solidFill>
                  <a:srgbClr val="7030A0"/>
                </a:solidFill>
              </a:rPr>
              <a:t> </a:t>
            </a:r>
            <a:endParaRPr lang="sl-SI" dirty="0" smtClean="0">
              <a:solidFill>
                <a:srgbClr val="7030A0"/>
              </a:solidFill>
            </a:endParaRPr>
          </a:p>
          <a:p>
            <a:r>
              <a:rPr lang="sl-SI" sz="1400" dirty="0" smtClean="0">
                <a:solidFill>
                  <a:srgbClr val="7030A0"/>
                </a:solidFill>
              </a:rPr>
              <a:t>Bodočim kadrom omogočiti izgradnjo  </a:t>
            </a:r>
            <a:r>
              <a:rPr lang="sl-SI" sz="1400" dirty="0">
                <a:solidFill>
                  <a:srgbClr val="7030A0"/>
                </a:solidFill>
              </a:rPr>
              <a:t>socialne mreže znotraj </a:t>
            </a:r>
            <a:r>
              <a:rPr lang="sl-SI" sz="1400" dirty="0" smtClean="0">
                <a:solidFill>
                  <a:srgbClr val="7030A0"/>
                </a:solidFill>
              </a:rPr>
              <a:t>ustanove </a:t>
            </a:r>
            <a:r>
              <a:rPr lang="sl-SI" sz="1400" dirty="0" smtClean="0">
                <a:solidFill>
                  <a:srgbClr val="7030A0"/>
                </a:solidFill>
              </a:rPr>
              <a:t>. </a:t>
            </a:r>
            <a:endParaRPr lang="sl-SI" sz="1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4732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Usposabljanje na delovnem mestu</a:t>
            </a:r>
            <a:endParaRPr lang="sl-SI" sz="3200" b="1" dirty="0"/>
          </a:p>
        </p:txBody>
      </p:sp>
      <p:sp>
        <p:nvSpPr>
          <p:cNvPr id="4" name="Petkotnik 3"/>
          <p:cNvSpPr/>
          <p:nvPr/>
        </p:nvSpPr>
        <p:spPr>
          <a:xfrm rot="16200000">
            <a:off x="602202" y="1724785"/>
            <a:ext cx="4536501" cy="5007022"/>
          </a:xfrm>
          <a:prstGeom prst="homePlate">
            <a:avLst>
              <a:gd name="adj" fmla="val 4001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7" name="Diagram poteka: proces 6"/>
          <p:cNvSpPr/>
          <p:nvPr/>
        </p:nvSpPr>
        <p:spPr>
          <a:xfrm>
            <a:off x="748683" y="3573016"/>
            <a:ext cx="4255365" cy="288032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sl-SI" sz="1400" b="1" dirty="0" smtClean="0">
                <a:solidFill>
                  <a:srgbClr val="002060"/>
                </a:solidFill>
              </a:rPr>
              <a:t>POTENCIAL ZA </a:t>
            </a:r>
            <a:r>
              <a:rPr lang="sl-SI" sz="1400" b="1" dirty="0" smtClean="0">
                <a:solidFill>
                  <a:srgbClr val="002060"/>
                </a:solidFill>
              </a:rPr>
              <a:t>IZVIRNE  IDEJE</a:t>
            </a:r>
            <a:endParaRPr lang="sl-SI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sl-SI" sz="1400" b="1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l-SI" sz="1400" b="1" dirty="0" smtClean="0">
                <a:solidFill>
                  <a:srgbClr val="002060"/>
                </a:solidFill>
              </a:rPr>
              <a:t>NOVE METODE</a:t>
            </a:r>
          </a:p>
          <a:p>
            <a:pPr marL="285750" indent="-285750">
              <a:buFont typeface="Arial" pitchFamily="34" charset="0"/>
              <a:buChar char="•"/>
            </a:pPr>
            <a:endParaRPr lang="sl-SI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l-SI" sz="1400" b="1" dirty="0" smtClean="0">
                <a:solidFill>
                  <a:srgbClr val="002060"/>
                </a:solidFill>
              </a:rPr>
              <a:t>POMOČ PRI ORGANIZACIJI DELOVNEGA PROCESA</a:t>
            </a:r>
          </a:p>
          <a:p>
            <a:pPr marL="285750" indent="-285750">
              <a:buFont typeface="Arial" pitchFamily="34" charset="0"/>
              <a:buChar char="•"/>
            </a:pPr>
            <a:endParaRPr lang="sl-SI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l-SI" sz="1400" b="1" dirty="0" smtClean="0">
                <a:solidFill>
                  <a:srgbClr val="002060"/>
                </a:solidFill>
              </a:rPr>
              <a:t>PRILOŽNOSTI ZA PRIDOBIVANJE in OBLIKOVANJE NOVIH KADROV. </a:t>
            </a:r>
          </a:p>
          <a:p>
            <a:pPr marL="285750" indent="-285750">
              <a:buFont typeface="Arial" pitchFamily="34" charset="0"/>
              <a:buChar char="•"/>
            </a:pPr>
            <a:endParaRPr lang="sl-SI" sz="1400" b="1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l-SI" sz="1400" b="1" dirty="0" smtClean="0">
                <a:solidFill>
                  <a:srgbClr val="002060"/>
                </a:solidFill>
              </a:rPr>
              <a:t>POMEMBEN VIR PRIDOBIVANJA KLJUČNIH KOMPETENC ZA DELO </a:t>
            </a:r>
            <a:endParaRPr lang="sl-SI" sz="1400" b="1" dirty="0">
              <a:solidFill>
                <a:srgbClr val="002060"/>
              </a:solidFill>
            </a:endParaRPr>
          </a:p>
        </p:txBody>
      </p:sp>
      <p:sp>
        <p:nvSpPr>
          <p:cNvPr id="5" name="Pravilni petkotnik 4"/>
          <p:cNvSpPr/>
          <p:nvPr/>
        </p:nvSpPr>
        <p:spPr>
          <a:xfrm>
            <a:off x="5004048" y="3372631"/>
            <a:ext cx="4139952" cy="3322533"/>
          </a:xfrm>
          <a:prstGeom prst="pentag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sl-SI" sz="1400" b="1" dirty="0" smtClean="0">
                <a:solidFill>
                  <a:srgbClr val="002060"/>
                </a:solidFill>
              </a:rPr>
              <a:t>IZ TEORIJE V PRAKSO</a:t>
            </a:r>
          </a:p>
          <a:p>
            <a:pPr marL="171450" indent="-171450">
              <a:buFont typeface="Arial" pitchFamily="34" charset="0"/>
              <a:buChar char="•"/>
            </a:pPr>
            <a:endParaRPr lang="sl-SI" sz="1400" b="1" dirty="0" smtClean="0">
              <a:solidFill>
                <a:srgbClr val="002060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sl-SI" sz="1400" b="1" dirty="0" smtClean="0">
                <a:solidFill>
                  <a:srgbClr val="002060"/>
                </a:solidFill>
              </a:rPr>
              <a:t>DELOVNE KOMPETENCE</a:t>
            </a:r>
          </a:p>
          <a:p>
            <a:pPr marL="171450" indent="-171450">
              <a:buFont typeface="Arial" pitchFamily="34" charset="0"/>
              <a:buChar char="•"/>
            </a:pPr>
            <a:endParaRPr lang="sl-SI" sz="1400" b="1" dirty="0" smtClean="0">
              <a:solidFill>
                <a:srgbClr val="002060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sl-SI" sz="1400" b="1" dirty="0" smtClean="0">
                <a:solidFill>
                  <a:srgbClr val="002060"/>
                </a:solidFill>
              </a:rPr>
              <a:t>SAMOSTOJNOST</a:t>
            </a:r>
          </a:p>
          <a:p>
            <a:pPr marL="171450" indent="-171450">
              <a:buFont typeface="Arial" pitchFamily="34" charset="0"/>
              <a:buChar char="•"/>
            </a:pPr>
            <a:endParaRPr lang="sl-SI" sz="1400" b="1" dirty="0" smtClean="0">
              <a:solidFill>
                <a:srgbClr val="002060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sl-SI" sz="1400" b="1" dirty="0" smtClean="0">
                <a:solidFill>
                  <a:srgbClr val="002060"/>
                </a:solidFill>
              </a:rPr>
              <a:t>REFERENCE –BOLJŠE ZAPOSLITVENE  MOŽNOSTI.</a:t>
            </a:r>
            <a:endParaRPr lang="sl-SI" sz="1400" b="1" dirty="0">
              <a:solidFill>
                <a:srgbClr val="002060"/>
              </a:solidFill>
            </a:endParaRPr>
          </a:p>
        </p:txBody>
      </p:sp>
      <p:sp>
        <p:nvSpPr>
          <p:cNvPr id="6" name="Smeško 5"/>
          <p:cNvSpPr/>
          <p:nvPr/>
        </p:nvSpPr>
        <p:spPr>
          <a:xfrm>
            <a:off x="6245932" y="2464100"/>
            <a:ext cx="1656184" cy="1764196"/>
          </a:xfrm>
          <a:prstGeom prst="smileyFac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75709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3994"/>
            <a:ext cx="3544660" cy="48331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704112" y="4982789"/>
            <a:ext cx="7776488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b="1" dirty="0" smtClean="0"/>
              <a:t>VIRI:</a:t>
            </a:r>
          </a:p>
          <a:p>
            <a:r>
              <a:rPr lang="sl-SI" sz="1000" b="1" dirty="0" smtClean="0"/>
              <a:t>Gradivo Srednje vzgojiteljske šole in gimnazije Ljubljana:Navodila mentorju pri izvedbi praktičnega usposabljanja z delom </a:t>
            </a:r>
          </a:p>
          <a:p>
            <a:endParaRPr lang="sl-SI" sz="1000" b="1" dirty="0" smtClean="0"/>
          </a:p>
          <a:p>
            <a:r>
              <a:rPr lang="sl-SI" sz="1000" b="1" dirty="0" smtClean="0"/>
              <a:t>Izziv </a:t>
            </a:r>
            <a:r>
              <a:rPr lang="sl-SI" sz="1000" b="1" dirty="0"/>
              <a:t>mentorstva študentom na praksi</a:t>
            </a:r>
            <a:endParaRPr lang="sl-SI" sz="1000" dirty="0"/>
          </a:p>
          <a:p>
            <a:r>
              <a:rPr lang="sl-SI" sz="1000" b="1" u="sng" dirty="0" smtClean="0">
                <a:hlinkClick r:id="rId3"/>
              </a:rPr>
              <a:t>http</a:t>
            </a:r>
            <a:r>
              <a:rPr lang="sl-SI" sz="1000" b="1" u="sng" dirty="0">
                <a:hlinkClick r:id="rId3"/>
              </a:rPr>
              <a:t>://www.gzdbk.si/si/aktualno/uspeh/detajl/?id=402</a:t>
            </a:r>
            <a:endParaRPr lang="sl-SI" sz="1000" dirty="0"/>
          </a:p>
          <a:p>
            <a:endParaRPr lang="sl-SI" sz="1000" dirty="0" smtClean="0"/>
          </a:p>
          <a:p>
            <a:r>
              <a:rPr lang="sl-SI" sz="1000" b="1" dirty="0" smtClean="0"/>
              <a:t>Mentorstvo na delovnem mestu</a:t>
            </a:r>
            <a:endParaRPr lang="sl-SI" sz="1000" dirty="0"/>
          </a:p>
          <a:p>
            <a:r>
              <a:rPr lang="sl-SI" sz="1000" b="1" u="sng" dirty="0" smtClean="0">
                <a:hlinkClick r:id="rId4"/>
              </a:rPr>
              <a:t>http</a:t>
            </a:r>
            <a:r>
              <a:rPr lang="sl-SI" sz="1000" b="1" u="sng" dirty="0">
                <a:hlinkClick r:id="rId4"/>
              </a:rPr>
              <a:t>://www.vodja.net/index.php?blog=1&amp;title=mentorstvo-na-delovnem-mestu&amp;more=1&amp;c=1&amp;tb=1&amp;pb=1</a:t>
            </a:r>
            <a:endParaRPr lang="sl-SI" sz="1000" b="1" dirty="0"/>
          </a:p>
          <a:p>
            <a:r>
              <a:rPr lang="sl-SI" sz="1000" b="1" dirty="0"/>
              <a:t> </a:t>
            </a:r>
          </a:p>
          <a:p>
            <a:endParaRPr lang="sl-SI" sz="1000" dirty="0"/>
          </a:p>
        </p:txBody>
      </p:sp>
    </p:spTree>
    <p:extLst>
      <p:ext uri="{BB962C8B-B14F-4D97-AF65-F5344CB8AC3E}">
        <p14:creationId xmlns:p14="http://schemas.microsoft.com/office/powerpoint/2010/main" val="12804311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08463755"/>
              </p:ext>
            </p:extLst>
          </p:nvPr>
        </p:nvGraphicFramePr>
        <p:xfrm>
          <a:off x="539552" y="620688"/>
          <a:ext cx="813690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820472" cy="576064"/>
          </a:xfrm>
        </p:spPr>
        <p:txBody>
          <a:bodyPr>
            <a:normAutofit/>
          </a:bodyPr>
          <a:lstStyle/>
          <a:p>
            <a:pPr algn="r"/>
            <a:r>
              <a:rPr lang="sl-SI" sz="2400" b="1" dirty="0" smtClean="0"/>
              <a:t>PRAKTIČNO </a:t>
            </a:r>
            <a:r>
              <a:rPr lang="sl-SI" sz="2400" b="1" dirty="0" smtClean="0"/>
              <a:t>IZOBRAŽEVANJE JE…</a:t>
            </a:r>
            <a:endParaRPr lang="sl-SI" sz="2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61656"/>
            <a:ext cx="2311152" cy="2696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2943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2204864"/>
            <a:ext cx="7848872" cy="4297363"/>
          </a:xfrm>
        </p:spPr>
        <p:txBody>
          <a:bodyPr>
            <a:normAutofit lnSpcReduction="10000"/>
          </a:bodyPr>
          <a:lstStyle/>
          <a:p>
            <a:r>
              <a:rPr lang="sl-SI" sz="1800" dirty="0">
                <a:solidFill>
                  <a:srgbClr val="002060"/>
                </a:solidFill>
              </a:rPr>
              <a:t>je eden od najbolj naravnih in najbolj učinkovitih načinov učenja pri delu in </a:t>
            </a:r>
            <a:r>
              <a:rPr lang="sl-SI" sz="1800" dirty="0" smtClean="0">
                <a:solidFill>
                  <a:srgbClr val="002060"/>
                </a:solidFill>
              </a:rPr>
              <a:t>izboljševanju </a:t>
            </a:r>
            <a:r>
              <a:rPr lang="sl-SI" sz="1800" dirty="0">
                <a:solidFill>
                  <a:srgbClr val="002060"/>
                </a:solidFill>
              </a:rPr>
              <a:t>različnih procesov</a:t>
            </a:r>
            <a:r>
              <a:rPr lang="sl-SI" sz="1800" dirty="0" smtClean="0">
                <a:solidFill>
                  <a:srgbClr val="002060"/>
                </a:solidFill>
              </a:rPr>
              <a:t>.</a:t>
            </a:r>
          </a:p>
          <a:p>
            <a:endParaRPr lang="sl-SI" sz="1800" dirty="0" smtClean="0">
              <a:solidFill>
                <a:srgbClr val="002060"/>
              </a:solidFill>
            </a:endParaRPr>
          </a:p>
          <a:p>
            <a:r>
              <a:rPr lang="sl-SI" sz="1800" dirty="0">
                <a:solidFill>
                  <a:srgbClr val="002060"/>
                </a:solidFill>
              </a:rPr>
              <a:t>prenos znanja in veščin z izkušenih zaposlenih na manj izkušene pripravnike.</a:t>
            </a:r>
            <a:r>
              <a:rPr lang="sl-SI" sz="1800" dirty="0" smtClean="0">
                <a:solidFill>
                  <a:srgbClr val="002060"/>
                </a:solidFill>
              </a:rPr>
              <a:t> </a:t>
            </a:r>
          </a:p>
          <a:p>
            <a:endParaRPr lang="sl-SI" sz="1800" dirty="0" smtClean="0">
              <a:solidFill>
                <a:srgbClr val="002060"/>
              </a:solidFill>
            </a:endParaRPr>
          </a:p>
          <a:p>
            <a:r>
              <a:rPr lang="sl-SI" sz="1800" dirty="0">
                <a:solidFill>
                  <a:srgbClr val="002060"/>
                </a:solidFill>
              </a:rPr>
              <a:t>je </a:t>
            </a:r>
            <a:r>
              <a:rPr lang="sl-SI" sz="1800" dirty="0" smtClean="0">
                <a:solidFill>
                  <a:srgbClr val="002060"/>
                </a:solidFill>
              </a:rPr>
              <a:t>akcijsko </a:t>
            </a:r>
            <a:r>
              <a:rPr lang="sl-SI" sz="1800" dirty="0">
                <a:solidFill>
                  <a:srgbClr val="002060"/>
                </a:solidFill>
              </a:rPr>
              <a:t>učenje, ki </a:t>
            </a:r>
            <a:r>
              <a:rPr lang="sl-SI" sz="1800" dirty="0" smtClean="0">
                <a:solidFill>
                  <a:srgbClr val="002060"/>
                </a:solidFill>
              </a:rPr>
              <a:t>je strukturirano</a:t>
            </a:r>
            <a:r>
              <a:rPr lang="sl-SI" sz="1800" dirty="0">
                <a:solidFill>
                  <a:srgbClr val="002060"/>
                </a:solidFill>
              </a:rPr>
              <a:t>, načrtovano in ciljno usmerjeno. </a:t>
            </a:r>
            <a:endParaRPr lang="sl-SI" sz="1800" dirty="0" smtClean="0">
              <a:solidFill>
                <a:srgbClr val="002060"/>
              </a:solidFill>
            </a:endParaRPr>
          </a:p>
          <a:p>
            <a:endParaRPr lang="sl-SI" sz="1800" dirty="0" smtClean="0">
              <a:solidFill>
                <a:srgbClr val="002060"/>
              </a:solidFill>
            </a:endParaRPr>
          </a:p>
          <a:p>
            <a:r>
              <a:rPr lang="sl-SI" sz="1800" dirty="0">
                <a:solidFill>
                  <a:srgbClr val="002060"/>
                </a:solidFill>
              </a:rPr>
              <a:t>vsebina učenja </a:t>
            </a:r>
            <a:r>
              <a:rPr lang="sl-SI" sz="1800" dirty="0" smtClean="0">
                <a:solidFill>
                  <a:srgbClr val="002060"/>
                </a:solidFill>
              </a:rPr>
              <a:t>se nanaša </a:t>
            </a:r>
            <a:r>
              <a:rPr lang="sl-SI" sz="1800" dirty="0">
                <a:solidFill>
                  <a:srgbClr val="002060"/>
                </a:solidFill>
              </a:rPr>
              <a:t>na pridobivanje specifičnih in trenutno aktualnih znaj. </a:t>
            </a:r>
            <a:endParaRPr lang="sl-SI" sz="1800" dirty="0" smtClean="0">
              <a:solidFill>
                <a:srgbClr val="002060"/>
              </a:solidFill>
            </a:endParaRPr>
          </a:p>
          <a:p>
            <a:endParaRPr lang="sl-SI" sz="1800" dirty="0" smtClean="0">
              <a:solidFill>
                <a:srgbClr val="002060"/>
              </a:solidFill>
            </a:endParaRPr>
          </a:p>
          <a:p>
            <a:r>
              <a:rPr lang="sl-SI" sz="1800" dirty="0">
                <a:solidFill>
                  <a:srgbClr val="002060"/>
                </a:solidFill>
              </a:rPr>
              <a:t>je </a:t>
            </a:r>
            <a:r>
              <a:rPr lang="sl-SI" sz="1800" dirty="0" smtClean="0">
                <a:solidFill>
                  <a:srgbClr val="002060"/>
                </a:solidFill>
              </a:rPr>
              <a:t>proces </a:t>
            </a:r>
            <a:r>
              <a:rPr lang="sl-SI" sz="1800" dirty="0">
                <a:solidFill>
                  <a:srgbClr val="002060"/>
                </a:solidFill>
              </a:rPr>
              <a:t>delovne socializacije ter seznanjanje posameznika z organizacijsko kulturo organizacije.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224136"/>
          </a:xfrm>
        </p:spPr>
        <p:txBody>
          <a:bodyPr>
            <a:normAutofit/>
          </a:bodyPr>
          <a:lstStyle/>
          <a:p>
            <a:r>
              <a:rPr lang="sl-SI" sz="2400" b="1" dirty="0" smtClean="0"/>
              <a:t>MENTORSTVO IN USPOSABLJANJE   </a:t>
            </a:r>
            <a:br>
              <a:rPr lang="sl-SI" sz="2400" b="1" dirty="0" smtClean="0"/>
            </a:br>
            <a:r>
              <a:rPr lang="sl-SI" sz="2400" b="1" dirty="0"/>
              <a:t> </a:t>
            </a:r>
            <a:r>
              <a:rPr lang="sl-SI" sz="2400" b="1" dirty="0" smtClean="0"/>
              <a:t>                                            NA DELOVNEM MESTU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41588129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622101" y="2132856"/>
            <a:ext cx="8208912" cy="4104456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sl-SI" sz="1800" dirty="0" smtClean="0">
                <a:solidFill>
                  <a:srgbClr val="7030A0"/>
                </a:solidFill>
              </a:rPr>
              <a:t>na </a:t>
            </a:r>
            <a:r>
              <a:rPr lang="sl-SI" sz="1800" dirty="0">
                <a:solidFill>
                  <a:srgbClr val="7030A0"/>
                </a:solidFill>
              </a:rPr>
              <a:t>nivoju celega vrtca glede na  različna področja </a:t>
            </a:r>
            <a:r>
              <a:rPr lang="sl-SI" sz="1800" dirty="0" smtClean="0">
                <a:solidFill>
                  <a:srgbClr val="7030A0"/>
                </a:solidFill>
              </a:rPr>
              <a:t>dejavnosti: </a:t>
            </a:r>
            <a:endParaRPr lang="sl-SI" sz="1800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sl-SI" sz="1800" dirty="0" smtClean="0">
              <a:solidFill>
                <a:srgbClr val="7030A0"/>
              </a:solidFill>
            </a:endParaRPr>
          </a:p>
          <a:p>
            <a:pPr lvl="0"/>
            <a:endParaRPr lang="sl-SI" sz="1800" dirty="0">
              <a:solidFill>
                <a:srgbClr val="7030A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sl-SI" sz="1800" b="1" dirty="0" smtClean="0">
                <a:solidFill>
                  <a:srgbClr val="7030A0"/>
                </a:solidFill>
              </a:rPr>
              <a:t>IZOBRAŽEVANJE DIJAKOV IN ŠTUDENTOV </a:t>
            </a:r>
            <a:r>
              <a:rPr lang="sl-SI" sz="1800" dirty="0" smtClean="0">
                <a:solidFill>
                  <a:srgbClr val="7030A0"/>
                </a:solidFill>
              </a:rPr>
              <a:t>v </a:t>
            </a:r>
            <a:r>
              <a:rPr lang="sl-SI" sz="1800" dirty="0">
                <a:solidFill>
                  <a:srgbClr val="7030A0"/>
                </a:solidFill>
              </a:rPr>
              <a:t>okviru rednih hospitacij obvezne šolske </a:t>
            </a:r>
            <a:r>
              <a:rPr lang="sl-SI" sz="1800" dirty="0" smtClean="0">
                <a:solidFill>
                  <a:srgbClr val="7030A0"/>
                </a:solidFill>
              </a:rPr>
              <a:t>prakse</a:t>
            </a:r>
          </a:p>
          <a:p>
            <a:pPr lvl="0">
              <a:buFont typeface="Wingdings" pitchFamily="2" charset="2"/>
              <a:buChar char="v"/>
            </a:pPr>
            <a:endParaRPr lang="sl-SI" sz="1800" dirty="0">
              <a:solidFill>
                <a:srgbClr val="7030A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sl-SI" sz="1800" b="1" dirty="0" smtClean="0">
                <a:solidFill>
                  <a:srgbClr val="7030A0"/>
                </a:solidFill>
              </a:rPr>
              <a:t>IZOBRAŽEVANJE DIJAKOV </a:t>
            </a:r>
            <a:r>
              <a:rPr lang="sl-SI" sz="1800" dirty="0">
                <a:solidFill>
                  <a:srgbClr val="7030A0"/>
                </a:solidFill>
              </a:rPr>
              <a:t>za strokovne nastope  za poklicno </a:t>
            </a:r>
            <a:r>
              <a:rPr lang="sl-SI" sz="1800" dirty="0" smtClean="0">
                <a:solidFill>
                  <a:srgbClr val="7030A0"/>
                </a:solidFill>
              </a:rPr>
              <a:t>maturo</a:t>
            </a:r>
          </a:p>
          <a:p>
            <a:pPr lvl="0">
              <a:buFont typeface="Wingdings" pitchFamily="2" charset="2"/>
              <a:buChar char="v"/>
            </a:pPr>
            <a:endParaRPr lang="sl-SI" sz="1800" dirty="0">
              <a:solidFill>
                <a:srgbClr val="7030A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sl-SI" sz="1800" b="1" dirty="0" smtClean="0">
                <a:solidFill>
                  <a:srgbClr val="7030A0"/>
                </a:solidFill>
              </a:rPr>
              <a:t>PROSTOVOLJNO DELO</a:t>
            </a:r>
          </a:p>
          <a:p>
            <a:pPr lvl="0">
              <a:buFont typeface="Wingdings" pitchFamily="2" charset="2"/>
              <a:buChar char="v"/>
            </a:pPr>
            <a:endParaRPr lang="sl-SI" sz="1800" b="1" dirty="0" smtClean="0">
              <a:solidFill>
                <a:srgbClr val="7030A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sl-SI" sz="1800" b="1" dirty="0" smtClean="0">
                <a:solidFill>
                  <a:srgbClr val="7030A0"/>
                </a:solidFill>
              </a:rPr>
              <a:t>PRIPRAVNIŠTVO</a:t>
            </a:r>
          </a:p>
          <a:p>
            <a:pPr lvl="0">
              <a:buFont typeface="Wingdings" pitchFamily="2" charset="2"/>
              <a:buChar char="v"/>
            </a:pPr>
            <a:endParaRPr lang="sl-SI" sz="1800" b="1" dirty="0" smtClean="0">
              <a:solidFill>
                <a:srgbClr val="7030A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sl-SI" sz="1800" b="1" dirty="0" smtClean="0">
                <a:solidFill>
                  <a:srgbClr val="7030A0"/>
                </a:solidFill>
              </a:rPr>
              <a:t>HOSPITACIJE </a:t>
            </a:r>
          </a:p>
          <a:p>
            <a:pPr lvl="0">
              <a:buFont typeface="Wingdings" pitchFamily="2" charset="2"/>
              <a:buChar char="v"/>
            </a:pPr>
            <a:endParaRPr lang="sl-SI" sz="1800" b="1" dirty="0">
              <a:solidFill>
                <a:srgbClr val="7030A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sl-SI" sz="1800" b="1" dirty="0" smtClean="0">
                <a:solidFill>
                  <a:srgbClr val="7030A0"/>
                </a:solidFill>
              </a:rPr>
              <a:t>COMENIUS ASISTENTI</a:t>
            </a:r>
          </a:p>
          <a:p>
            <a:endParaRPr lang="sl-SI" dirty="0">
              <a:solidFill>
                <a:srgbClr val="7030A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PRAKSA V VRTCU</a:t>
            </a:r>
            <a:endParaRPr lang="sl-SI" sz="32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66961"/>
            <a:ext cx="2843808" cy="2437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0316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80" y="948685"/>
            <a:ext cx="3020380" cy="20045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82722742"/>
              </p:ext>
            </p:extLst>
          </p:nvPr>
        </p:nvGraphicFramePr>
        <p:xfrm>
          <a:off x="1619672" y="188640"/>
          <a:ext cx="727280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aobljeni pravokotnik 2"/>
          <p:cNvSpPr/>
          <p:nvPr/>
        </p:nvSpPr>
        <p:spPr>
          <a:xfrm>
            <a:off x="971600" y="5493959"/>
            <a:ext cx="3096344" cy="3893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rgbClr val="002060"/>
                </a:solidFill>
              </a:rPr>
              <a:t>Obvezna delovna praksa</a:t>
            </a:r>
            <a:endParaRPr lang="sl-SI" b="1" dirty="0">
              <a:solidFill>
                <a:srgbClr val="002060"/>
              </a:solidFill>
            </a:endParaRPr>
          </a:p>
        </p:txBody>
      </p:sp>
      <p:sp>
        <p:nvSpPr>
          <p:cNvPr id="4" name="Zaobljeni pravokotnik 3"/>
          <p:cNvSpPr/>
          <p:nvPr/>
        </p:nvSpPr>
        <p:spPr>
          <a:xfrm>
            <a:off x="1547664" y="5884567"/>
            <a:ext cx="3096344" cy="3893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rgbClr val="002060"/>
                </a:solidFill>
              </a:rPr>
              <a:t>Prostovoljno delo</a:t>
            </a:r>
          </a:p>
        </p:txBody>
      </p:sp>
      <p:sp>
        <p:nvSpPr>
          <p:cNvPr id="5" name="Zaobljeni pravokotnik 4"/>
          <p:cNvSpPr/>
          <p:nvPr/>
        </p:nvSpPr>
        <p:spPr>
          <a:xfrm>
            <a:off x="2411760" y="6273528"/>
            <a:ext cx="3096344" cy="3893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rgbClr val="002060"/>
                </a:solidFill>
              </a:rPr>
              <a:t>Pripravništvo</a:t>
            </a:r>
          </a:p>
        </p:txBody>
      </p:sp>
      <p:sp>
        <p:nvSpPr>
          <p:cNvPr id="7" name="Zaobljeni pravokotnik 6"/>
          <p:cNvSpPr/>
          <p:nvPr/>
        </p:nvSpPr>
        <p:spPr>
          <a:xfrm>
            <a:off x="3491880" y="3542717"/>
            <a:ext cx="1709864" cy="3893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b="1" dirty="0" smtClean="0">
                <a:solidFill>
                  <a:srgbClr val="002060"/>
                </a:solidFill>
              </a:rPr>
              <a:t>MENTOR - vzgojitelj</a:t>
            </a:r>
            <a:endParaRPr lang="sl-SI" sz="1200" b="1" dirty="0">
              <a:solidFill>
                <a:srgbClr val="002060"/>
              </a:solidFill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3779912" y="2587399"/>
            <a:ext cx="1944216" cy="3893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b="1" dirty="0" smtClean="0">
                <a:solidFill>
                  <a:srgbClr val="002060"/>
                </a:solidFill>
              </a:rPr>
              <a:t>MENTOR - profesor</a:t>
            </a:r>
            <a:endParaRPr lang="sl-SI" sz="1200" b="1" dirty="0">
              <a:solidFill>
                <a:srgbClr val="002060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5400092" y="6468213"/>
            <a:ext cx="216024" cy="194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lipsa 10"/>
          <p:cNvSpPr/>
          <p:nvPr/>
        </p:nvSpPr>
        <p:spPr>
          <a:xfrm>
            <a:off x="5737904" y="6468214"/>
            <a:ext cx="216024" cy="194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Elipsa 11"/>
          <p:cNvSpPr/>
          <p:nvPr/>
        </p:nvSpPr>
        <p:spPr>
          <a:xfrm>
            <a:off x="6088973" y="6468212"/>
            <a:ext cx="216024" cy="194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14835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1801233" y="1610115"/>
            <a:ext cx="3628167" cy="3609605"/>
            <a:chOff x="-465161" y="-817327"/>
            <a:chExt cx="3628167" cy="3609605"/>
          </a:xfrm>
        </p:grpSpPr>
        <p:sp>
          <p:nvSpPr>
            <p:cNvPr id="4" name="Elipsa 3"/>
            <p:cNvSpPr/>
            <p:nvPr/>
          </p:nvSpPr>
          <p:spPr>
            <a:xfrm>
              <a:off x="-465161" y="-817327"/>
              <a:ext cx="3628167" cy="3609605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" name="Elipsa 4"/>
            <p:cNvSpPr/>
            <p:nvPr/>
          </p:nvSpPr>
          <p:spPr>
            <a:xfrm>
              <a:off x="16775" y="78590"/>
              <a:ext cx="2664296" cy="18270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b="1" kern="1200" dirty="0" smtClean="0">
                  <a:solidFill>
                    <a:srgbClr val="002060"/>
                  </a:solidFill>
                </a:rPr>
                <a:t>Izobraževalna ustanova</a:t>
              </a:r>
              <a:r>
                <a:rPr lang="sl-SI" sz="1600" b="1" kern="1200" dirty="0" smtClean="0"/>
                <a:t>: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100" b="1" kern="1200" dirty="0" smtClean="0">
                  <a:solidFill>
                    <a:srgbClr val="0070C0"/>
                  </a:solidFill>
                </a:rPr>
                <a:t>SREDNJA ŠOLA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100" b="1" kern="1200" dirty="0" smtClean="0">
                  <a:solidFill>
                    <a:srgbClr val="0070C0"/>
                  </a:solidFill>
                </a:rPr>
                <a:t>UNIVERZA</a:t>
              </a:r>
              <a:endParaRPr lang="sl-SI" sz="2100" kern="1200" dirty="0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63295471"/>
              </p:ext>
            </p:extLst>
          </p:nvPr>
        </p:nvGraphicFramePr>
        <p:xfrm>
          <a:off x="683194" y="303450"/>
          <a:ext cx="8424936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4529300" y="4339362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l-SI" sz="1400" b="1" dirty="0">
                <a:solidFill>
                  <a:schemeClr val="accent6">
                    <a:lumMod val="50000"/>
                  </a:schemeClr>
                </a:solidFill>
              </a:rPr>
              <a:t>PODPORA IN SVETOVANJE </a:t>
            </a:r>
            <a:r>
              <a:rPr lang="sl-SI" sz="1400" b="1" dirty="0" smtClean="0">
                <a:solidFill>
                  <a:schemeClr val="accent6">
                    <a:lumMod val="50000"/>
                  </a:schemeClr>
                </a:solidFill>
              </a:rPr>
              <a:t>DIJAKOM , </a:t>
            </a:r>
            <a:r>
              <a:rPr lang="sl-SI" sz="1400" b="1" dirty="0">
                <a:solidFill>
                  <a:schemeClr val="accent6">
                    <a:lumMod val="50000"/>
                  </a:schemeClr>
                </a:solidFill>
              </a:rPr>
              <a:t>Š</a:t>
            </a:r>
            <a:r>
              <a:rPr lang="sl-SI" sz="1400" b="1" dirty="0" smtClean="0">
                <a:solidFill>
                  <a:schemeClr val="accent6">
                    <a:lumMod val="50000"/>
                  </a:schemeClr>
                </a:solidFill>
              </a:rPr>
              <a:t>TUDENTOM</a:t>
            </a:r>
            <a:endParaRPr lang="sl-SI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6444208" y="4372390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l-SI" sz="1400" b="1" dirty="0" smtClean="0">
                <a:solidFill>
                  <a:srgbClr val="0070C0"/>
                </a:solidFill>
              </a:rPr>
              <a:t>REŠEVANJE </a:t>
            </a:r>
            <a:r>
              <a:rPr lang="sl-SI" sz="1400" b="1" dirty="0">
                <a:solidFill>
                  <a:srgbClr val="0070C0"/>
                </a:solidFill>
              </a:rPr>
              <a:t>MOREBITNIH </a:t>
            </a:r>
            <a:r>
              <a:rPr lang="sl-SI" sz="1400" b="1" dirty="0" smtClean="0">
                <a:solidFill>
                  <a:srgbClr val="0070C0"/>
                </a:solidFill>
              </a:rPr>
              <a:t>NESPORAZUMOV</a:t>
            </a:r>
            <a:endParaRPr lang="sl-SI" sz="1400" b="1" dirty="0">
              <a:solidFill>
                <a:srgbClr val="0070C0"/>
              </a:solidFill>
            </a:endParaRPr>
          </a:p>
        </p:txBody>
      </p:sp>
      <p:sp>
        <p:nvSpPr>
          <p:cNvPr id="9" name="Zaobljeni pravokotnik 8"/>
          <p:cNvSpPr/>
          <p:nvPr/>
        </p:nvSpPr>
        <p:spPr>
          <a:xfrm>
            <a:off x="1043608" y="4115874"/>
            <a:ext cx="2232248" cy="42867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b="1" dirty="0">
                <a:solidFill>
                  <a:srgbClr val="0070C0"/>
                </a:solidFill>
              </a:rPr>
              <a:t>MENTOR - profesor</a:t>
            </a:r>
            <a:endParaRPr lang="sl-SI" sz="1200" b="1" dirty="0">
              <a:solidFill>
                <a:srgbClr val="0070C0"/>
              </a:solidFill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7020272" y="1471615"/>
            <a:ext cx="1608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400" b="1" dirty="0" smtClean="0">
                <a:solidFill>
                  <a:srgbClr val="006600"/>
                </a:solidFill>
              </a:rPr>
              <a:t>KOMUNIKACIJA </a:t>
            </a:r>
          </a:p>
          <a:p>
            <a:pPr algn="ctr"/>
            <a:r>
              <a:rPr lang="sl-SI" sz="1400" b="1" dirty="0" smtClean="0">
                <a:solidFill>
                  <a:srgbClr val="006600"/>
                </a:solidFill>
              </a:rPr>
              <a:t>Z USTANOVO</a:t>
            </a:r>
            <a:endParaRPr lang="sl-SI" sz="1400" b="1" dirty="0">
              <a:solidFill>
                <a:srgbClr val="0066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0861" cy="2928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2006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10726975"/>
              </p:ext>
            </p:extLst>
          </p:nvPr>
        </p:nvGraphicFramePr>
        <p:xfrm>
          <a:off x="395536" y="332654"/>
          <a:ext cx="8640960" cy="6525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jeZBesedilom 2"/>
          <p:cNvSpPr txBox="1"/>
          <p:nvPr/>
        </p:nvSpPr>
        <p:spPr>
          <a:xfrm>
            <a:off x="4283968" y="4224282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b="1" dirty="0">
                <a:solidFill>
                  <a:srgbClr val="006600"/>
                </a:solidFill>
              </a:rPr>
              <a:t>Vestno in odgovorno opravljanje del in nalog 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2791039" y="4228485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b="1" dirty="0">
                <a:solidFill>
                  <a:srgbClr val="7030A0"/>
                </a:solidFill>
              </a:rPr>
              <a:t>Upoštevanje </a:t>
            </a:r>
            <a:r>
              <a:rPr lang="sl-SI" sz="1400" b="1" dirty="0" err="1">
                <a:solidFill>
                  <a:srgbClr val="7030A0"/>
                </a:solidFill>
              </a:rPr>
              <a:t>kurikuluma</a:t>
            </a:r>
            <a:r>
              <a:rPr lang="sl-SI" sz="1400" b="1" dirty="0">
                <a:solidFill>
                  <a:srgbClr val="7030A0"/>
                </a:solidFill>
              </a:rPr>
              <a:t> za </a:t>
            </a:r>
            <a:r>
              <a:rPr lang="sl-SI" sz="1400" b="1" dirty="0" smtClean="0">
                <a:solidFill>
                  <a:srgbClr val="7030A0"/>
                </a:solidFill>
              </a:rPr>
              <a:t>vrtce</a:t>
            </a:r>
            <a:endParaRPr lang="sl-SI" sz="1400" b="1" dirty="0">
              <a:solidFill>
                <a:srgbClr val="7030A0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5459622" y="917793"/>
            <a:ext cx="28083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rgbClr val="00B050"/>
                </a:solidFill>
              </a:rPr>
              <a:t>Upoštevanje in </a:t>
            </a:r>
            <a:r>
              <a:rPr lang="sl-SI" sz="1400" b="1" dirty="0" smtClean="0">
                <a:solidFill>
                  <a:srgbClr val="00B050"/>
                </a:solidFill>
              </a:rPr>
              <a:t>spoštovanje: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sz="1400" b="1" dirty="0" smtClean="0">
                <a:solidFill>
                  <a:srgbClr val="00B050"/>
                </a:solidFill>
              </a:rPr>
              <a:t>dnevne </a:t>
            </a:r>
            <a:r>
              <a:rPr lang="sl-SI" sz="1400" b="1" dirty="0">
                <a:solidFill>
                  <a:srgbClr val="00B050"/>
                </a:solidFill>
              </a:rPr>
              <a:t>rutine, </a:t>
            </a:r>
            <a:endParaRPr lang="sl-SI" sz="14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l-SI" sz="1400" b="1" dirty="0" smtClean="0">
                <a:solidFill>
                  <a:srgbClr val="00B050"/>
                </a:solidFill>
              </a:rPr>
              <a:t>hišnega </a:t>
            </a:r>
            <a:r>
              <a:rPr lang="sl-SI" sz="1400" b="1" dirty="0">
                <a:solidFill>
                  <a:srgbClr val="00B050"/>
                </a:solidFill>
              </a:rPr>
              <a:t>reda </a:t>
            </a:r>
            <a:endParaRPr lang="sl-SI" sz="14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l-SI" sz="1400" b="1" dirty="0" smtClean="0">
                <a:solidFill>
                  <a:srgbClr val="00B050"/>
                </a:solidFill>
              </a:rPr>
              <a:t>in </a:t>
            </a:r>
            <a:r>
              <a:rPr lang="sl-SI" sz="1400" b="1" dirty="0">
                <a:solidFill>
                  <a:srgbClr val="00B050"/>
                </a:solidFill>
              </a:rPr>
              <a:t>druge z zakonom predpisane dokumente o delovni disciplini in varstva pri delu</a:t>
            </a:r>
          </a:p>
          <a:p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5459622" y="5116834"/>
            <a:ext cx="12480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b="1" dirty="0">
                <a:solidFill>
                  <a:srgbClr val="7030A0"/>
                </a:solidFill>
              </a:rPr>
              <a:t>Ustrezna delovna </a:t>
            </a:r>
            <a:r>
              <a:rPr lang="sl-SI" sz="1400" b="1" dirty="0" smtClean="0">
                <a:solidFill>
                  <a:srgbClr val="7030A0"/>
                </a:solidFill>
              </a:rPr>
              <a:t>oblačila</a:t>
            </a:r>
            <a:endParaRPr lang="sl-SI" sz="1400" b="1" dirty="0">
              <a:solidFill>
                <a:srgbClr val="7030A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3940102" y="2768681"/>
            <a:ext cx="19838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b="1" dirty="0" smtClean="0">
                <a:solidFill>
                  <a:schemeClr val="accent6">
                    <a:lumMod val="50000"/>
                  </a:schemeClr>
                </a:solidFill>
              </a:rPr>
              <a:t>Upoštevanje določil </a:t>
            </a:r>
            <a:r>
              <a:rPr lang="sl-SI" sz="1400" b="1" dirty="0">
                <a:solidFill>
                  <a:schemeClr val="accent6">
                    <a:lumMod val="50000"/>
                  </a:schemeClr>
                </a:solidFill>
              </a:rPr>
              <a:t>splošnih aktov </a:t>
            </a:r>
            <a:r>
              <a:rPr lang="sl-SI" sz="1400" b="1" dirty="0" smtClean="0">
                <a:solidFill>
                  <a:schemeClr val="accent6">
                    <a:lumMod val="50000"/>
                  </a:schemeClr>
                </a:solidFill>
              </a:rPr>
              <a:t>ustanove</a:t>
            </a:r>
            <a:endParaRPr lang="sl-SI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6372200" y="3485618"/>
            <a:ext cx="2316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b="1" dirty="0">
                <a:solidFill>
                  <a:schemeClr val="accent6">
                    <a:lumMod val="50000"/>
                  </a:schemeClr>
                </a:solidFill>
              </a:rPr>
              <a:t>Izpolnjevati vse obveznosti, ki so določene s splošnimi akti ustanove</a:t>
            </a:r>
            <a:r>
              <a:rPr lang="sl-SI" sz="1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sl-SI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6632"/>
            <a:ext cx="2442784" cy="137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6781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54154849"/>
              </p:ext>
            </p:extLst>
          </p:nvPr>
        </p:nvGraphicFramePr>
        <p:xfrm>
          <a:off x="395536" y="332654"/>
          <a:ext cx="8640960" cy="6525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PoljeZBesedilom 8"/>
          <p:cNvSpPr txBox="1"/>
          <p:nvPr/>
        </p:nvSpPr>
        <p:spPr>
          <a:xfrm>
            <a:off x="4139952" y="1556792"/>
            <a:ext cx="4824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1400" b="1" dirty="0">
              <a:solidFill>
                <a:srgbClr val="C00000"/>
              </a:solidFill>
            </a:endParaRPr>
          </a:p>
          <a:p>
            <a:r>
              <a:rPr lang="sl-SI" sz="1400" b="1" dirty="0" smtClean="0">
                <a:solidFill>
                  <a:srgbClr val="C00000"/>
                </a:solidFill>
              </a:rPr>
              <a:t>UPOŠTEVANJE  PRAVIL DOBREGA SODELOVANJA:</a:t>
            </a:r>
          </a:p>
          <a:p>
            <a:endParaRPr lang="sl-SI" sz="1400" b="1" dirty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l-SI" sz="1400" b="1" dirty="0">
                <a:solidFill>
                  <a:srgbClr val="C00000"/>
                </a:solidFill>
              </a:rPr>
              <a:t>urejena garderoba, </a:t>
            </a:r>
            <a:endParaRPr lang="sl-SI" sz="1400" b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sl-SI" sz="1400" b="1" dirty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l-SI" sz="1400" b="1" dirty="0">
                <a:solidFill>
                  <a:srgbClr val="C00000"/>
                </a:solidFill>
              </a:rPr>
              <a:t>prenosni telefon ostane v </a:t>
            </a:r>
            <a:r>
              <a:rPr lang="sl-SI" sz="1400" b="1" dirty="0" smtClean="0">
                <a:solidFill>
                  <a:srgbClr val="C00000"/>
                </a:solidFill>
              </a:rPr>
              <a:t>garderobi</a:t>
            </a:r>
          </a:p>
          <a:p>
            <a:pPr marL="285750" indent="-285750">
              <a:buFont typeface="Arial" pitchFamily="34" charset="0"/>
              <a:buChar char="•"/>
            </a:pPr>
            <a:endParaRPr lang="sl-SI" sz="1400" b="1" dirty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l-SI" sz="1400" b="1" dirty="0">
                <a:solidFill>
                  <a:srgbClr val="C00000"/>
                </a:solidFill>
              </a:rPr>
              <a:t>javljanje </a:t>
            </a:r>
            <a:r>
              <a:rPr lang="sl-SI" sz="1400" b="1" dirty="0" smtClean="0">
                <a:solidFill>
                  <a:srgbClr val="C00000"/>
                </a:solidFill>
              </a:rPr>
              <a:t>odsotnosti</a:t>
            </a:r>
            <a:endParaRPr lang="sl-SI" sz="1400" b="1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774" y="3007902"/>
            <a:ext cx="2674170" cy="1501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1287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83420371"/>
              </p:ext>
            </p:extLst>
          </p:nvPr>
        </p:nvGraphicFramePr>
        <p:xfrm>
          <a:off x="107504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avokotnik 2"/>
          <p:cNvSpPr/>
          <p:nvPr/>
        </p:nvSpPr>
        <p:spPr>
          <a:xfrm>
            <a:off x="1259632" y="6091896"/>
            <a:ext cx="594589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/>
            <a:r>
              <a:rPr lang="sl-SI" sz="3200" dirty="0">
                <a:solidFill>
                  <a:srgbClr val="C00000"/>
                </a:solidFill>
              </a:rPr>
              <a:t>Delovno okolje: </a:t>
            </a:r>
            <a:r>
              <a:rPr lang="sl-SI" sz="3200" b="1" dirty="0" smtClean="0">
                <a:solidFill>
                  <a:srgbClr val="C00000"/>
                </a:solidFill>
              </a:rPr>
              <a:t>VRTEC</a:t>
            </a:r>
            <a:endParaRPr lang="sl-SI" sz="3200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05064"/>
            <a:ext cx="2225352" cy="2225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1559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tExcSt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A42EBD431E25D48BAF21353513BEFF50400498E68C8DDA0E9488B63EFF5C26624D8" ma:contentTypeVersion="27" ma:contentTypeDescription="Create a new document." ma:contentTypeScope="" ma:versionID="a9d673afe0832f986ea74cec6f3e051e"/>
</file>

<file path=customXml/itemProps1.xml><?xml version="1.0" encoding="utf-8"?>
<ds:datastoreItem xmlns:ds="http://schemas.openxmlformats.org/officeDocument/2006/customXml" ds:itemID="{55A08B74-74B8-429C-8B61-AFF57DE17D1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F01CE5-E36D-4256-8B24-119469E61F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477F24-A394-4323-82D3-5AF5CDABA288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CertExcStud</Template>
  <TotalTime>0</TotalTime>
  <Words>635</Words>
  <Application>Microsoft Office PowerPoint</Application>
  <PresentationFormat>Diaprojekcija na zaslonu (4:3)</PresentationFormat>
  <Paragraphs>160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5" baseType="lpstr">
      <vt:lpstr>CertExcStud</vt:lpstr>
      <vt:lpstr>PowerPointova predstavitev</vt:lpstr>
      <vt:lpstr>PRAKTIČNO IZOBRAŽEVANJE JE…</vt:lpstr>
      <vt:lpstr>MENTORSTVO IN USPOSABLJANJE                                                 NA DELOVNEM MESTU</vt:lpstr>
      <vt:lpstr>PRAKSA V VRTCU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MENTOR</vt:lpstr>
      <vt:lpstr>Morebitne težave</vt:lpstr>
      <vt:lpstr>PREDNOSTI pri usposabljanju na delovnem mestu</vt:lpstr>
      <vt:lpstr>Usposabljanje na delovnem mestu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2011-10-16T14:50:45Z</dcterms:created>
  <dcterms:modified xsi:type="dcterms:W3CDTF">2011-10-18T12:27:11Z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TC101641949990</vt:lpwstr>
  </property>
</Properties>
</file>