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charts/chart13.xml" ContentType="application/vnd.openxmlformats-officedocument.drawingml.chart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charts/chart14.xml" ContentType="application/vnd.openxmlformats-officedocument.drawingml.chart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charts/chart21.xml" ContentType="application/vnd.openxmlformats-officedocument.drawingml.chart+xml"/>
  <Override PartName="/ppt/diagrams/quickStyle43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layout4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charts/chart19.xml" ContentType="application/vnd.openxmlformats-officedocument.drawingml.chart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charts/chart11.xml" ContentType="application/vnd.openxmlformats-officedocument.drawingml.chart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charts/chart20.xml" ContentType="application/vnd.openxmlformats-officedocument.drawingml.chart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7" r:id="rId2"/>
    <p:sldId id="300" r:id="rId3"/>
    <p:sldId id="339" r:id="rId4"/>
    <p:sldId id="301" r:id="rId5"/>
    <p:sldId id="302" r:id="rId6"/>
    <p:sldId id="304" r:id="rId7"/>
    <p:sldId id="337" r:id="rId8"/>
    <p:sldId id="338" r:id="rId9"/>
    <p:sldId id="318" r:id="rId10"/>
    <p:sldId id="331" r:id="rId11"/>
    <p:sldId id="325" r:id="rId12"/>
    <p:sldId id="333" r:id="rId13"/>
    <p:sldId id="326" r:id="rId14"/>
    <p:sldId id="332" r:id="rId15"/>
    <p:sldId id="327" r:id="rId16"/>
    <p:sldId id="334" r:id="rId17"/>
    <p:sldId id="329" r:id="rId18"/>
    <p:sldId id="335" r:id="rId19"/>
    <p:sldId id="330" r:id="rId20"/>
    <p:sldId id="336" r:id="rId21"/>
    <p:sldId id="307" r:id="rId22"/>
    <p:sldId id="308" r:id="rId23"/>
    <p:sldId id="310" r:id="rId24"/>
    <p:sldId id="324" r:id="rId25"/>
    <p:sldId id="341" r:id="rId26"/>
    <p:sldId id="342" r:id="rId27"/>
    <p:sldId id="343" r:id="rId28"/>
    <p:sldId id="344" r:id="rId29"/>
    <p:sldId id="263" r:id="rId30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04D"/>
    <a:srgbClr val="5F5F5F"/>
    <a:srgbClr val="9DB3DF"/>
    <a:srgbClr val="D0DBF0"/>
    <a:srgbClr val="797F7F"/>
    <a:srgbClr val="7F7F7F"/>
    <a:srgbClr val="45A535"/>
    <a:srgbClr val="355A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ematski slog 2 – poudarek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tski slog 2 – poudarek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Tematski slog 2 – poudarek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0" autoAdjust="0"/>
  </p:normalViewPr>
  <p:slideViewPr>
    <p:cSldViewPr>
      <p:cViewPr>
        <p:scale>
          <a:sx n="100" d="100"/>
          <a:sy n="100" d="100"/>
        </p:scale>
        <p:origin x="-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Metka%20Barb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Metka%20Barb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Metka%20Barb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Metka%20Barb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Darij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Darij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Darij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ANALIZE\Podatki%20PPT%20Darij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erk\My%20Documents\BO_Tina_Aran&#382;erji,%20prodajal..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>
        <c:manualLayout>
          <c:layoutTarget val="inner"/>
          <c:xMode val="edge"/>
          <c:yMode val="edge"/>
          <c:x val="0.12076256115427622"/>
          <c:y val="0"/>
          <c:w val="0.87009776691478746"/>
          <c:h val="0.70478604229159758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3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l-SI" smtClean="0"/>
                      <a:t>9,3%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Val val="1"/>
          </c:dLbls>
          <c:cat>
            <c:strRef>
              <c:f>BO!$F$13:$F$16</c:f>
              <c:strCache>
                <c:ptCount val="4"/>
                <c:pt idx="0">
                  <c:v>Mladi 15-29 let</c:v>
                </c:pt>
                <c:pt idx="1">
                  <c:v>Iskalci 1. zaposlitve</c:v>
                </c:pt>
                <c:pt idx="2">
                  <c:v>Dolgotrajno brezposelne osebe</c:v>
                </c:pt>
                <c:pt idx="3">
                  <c:v>Stari 50 let in več</c:v>
                </c:pt>
              </c:strCache>
            </c:strRef>
          </c:cat>
          <c:val>
            <c:numRef>
              <c:f>BO!$G$13:$G$16</c:f>
              <c:numCache>
                <c:formatCode>#,##0</c:formatCode>
                <c:ptCount val="4"/>
                <c:pt idx="0">
                  <c:v>10500</c:v>
                </c:pt>
                <c:pt idx="1">
                  <c:v>16235</c:v>
                </c:pt>
                <c:pt idx="2">
                  <c:v>56655</c:v>
                </c:pt>
                <c:pt idx="3">
                  <c:v>38364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 w="38100"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0"/>
                  <c:y val="5.3889994550112515E-17"/>
                </c:manualLayout>
              </c:layout>
              <c:tx>
                <c:rich>
                  <a:bodyPr/>
                  <a:lstStyle/>
                  <a:p>
                    <a:r>
                      <a:rPr lang="sl-SI" dirty="0" smtClean="0"/>
                      <a:t>14,7%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Val val="1"/>
          </c:dLbls>
          <c:cat>
            <c:strRef>
              <c:f>BO!$F$13:$F$16</c:f>
              <c:strCache>
                <c:ptCount val="4"/>
                <c:pt idx="0">
                  <c:v>Mladi 15-29 let</c:v>
                </c:pt>
                <c:pt idx="1">
                  <c:v>Iskalci 1. zaposlitve</c:v>
                </c:pt>
                <c:pt idx="2">
                  <c:v>Dolgotrajno brezposelne osebe</c:v>
                </c:pt>
                <c:pt idx="3">
                  <c:v>Stari 50 let in več</c:v>
                </c:pt>
              </c:strCache>
            </c:strRef>
          </c:cat>
          <c:val>
            <c:numRef>
              <c:f>BO!$H$13:$H$16</c:f>
              <c:numCache>
                <c:formatCode>General</c:formatCode>
                <c:ptCount val="4"/>
                <c:pt idx="0" formatCode="#,##0">
                  <c:v>16628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spPr>
            <a:noFill/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sl-SI" dirty="0" smtClean="0"/>
                      <a:t>24,1%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sl-SI" smtClean="0"/>
                      <a:t>14,4%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sl-SI" smtClean="0"/>
                      <a:t>50,2%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sl-SI" smtClean="0"/>
                      <a:t>34,0%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BO!$F$13:$F$16</c:f>
              <c:strCache>
                <c:ptCount val="4"/>
                <c:pt idx="0">
                  <c:v>Mladi 15-29 let</c:v>
                </c:pt>
                <c:pt idx="1">
                  <c:v>Iskalci 1. zaposlitve</c:v>
                </c:pt>
                <c:pt idx="2">
                  <c:v>Dolgotrajno brezposelne osebe</c:v>
                </c:pt>
                <c:pt idx="3">
                  <c:v>Stari 50 let in več</c:v>
                </c:pt>
              </c:strCache>
            </c:strRef>
          </c:cat>
          <c:val>
            <c:numRef>
              <c:f>BO!$I$13:$I$16</c:f>
              <c:numCache>
                <c:formatCode>#,##0</c:formatCode>
                <c:ptCount val="4"/>
                <c:pt idx="0">
                  <c:v>7000</c:v>
                </c:pt>
                <c:pt idx="1">
                  <c:v>7000</c:v>
                </c:pt>
                <c:pt idx="2">
                  <c:v>7000</c:v>
                </c:pt>
                <c:pt idx="3">
                  <c:v>7000</c:v>
                </c:pt>
              </c:numCache>
            </c:numRef>
          </c:val>
        </c:ser>
        <c:gapWidth val="50"/>
        <c:overlap val="100"/>
        <c:axId val="42783488"/>
        <c:axId val="42785024"/>
      </c:barChart>
      <c:catAx>
        <c:axId val="42783488"/>
        <c:scaling>
          <c:orientation val="minMax"/>
        </c:scaling>
        <c:axPos val="b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42785024"/>
        <c:crosses val="autoZero"/>
        <c:auto val="1"/>
        <c:lblAlgn val="ctr"/>
        <c:lblOffset val="100"/>
      </c:catAx>
      <c:valAx>
        <c:axId val="42785024"/>
        <c:scaling>
          <c:orientation val="minMax"/>
        </c:scaling>
        <c:delete val="1"/>
        <c:axPos val="l"/>
        <c:numFmt formatCode="#,##0" sourceLinked="1"/>
        <c:tickLblPos val="nextTo"/>
        <c:crossAx val="4278348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>
        <c:manualLayout>
          <c:layoutTarget val="inner"/>
          <c:xMode val="edge"/>
          <c:yMode val="edge"/>
          <c:x val="3.8596491228070177E-2"/>
          <c:y val="6.2411319635307029E-2"/>
          <c:w val="0.92280701754385985"/>
          <c:h val="0.61101843479379714"/>
        </c:manualLayout>
      </c:layout>
      <c:barChart>
        <c:barDir val="col"/>
        <c:grouping val="clustered"/>
        <c:ser>
          <c:idx val="0"/>
          <c:order val="0"/>
          <c:tx>
            <c:v>Vsa prosta delovna mesta</c:v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Sheet1!$G$3:$G$7</c:f>
              <c:numCache>
                <c:formatCode>#,##0</c:formatCode>
                <c:ptCount val="5"/>
                <c:pt idx="0">
                  <c:v>1339</c:v>
                </c:pt>
                <c:pt idx="1">
                  <c:v>1266</c:v>
                </c:pt>
                <c:pt idx="2">
                  <c:v>936</c:v>
                </c:pt>
                <c:pt idx="3">
                  <c:v>865</c:v>
                </c:pt>
                <c:pt idx="4">
                  <c:v>686</c:v>
                </c:pt>
              </c:numCache>
            </c:numRef>
          </c:val>
        </c:ser>
        <c:ser>
          <c:idx val="1"/>
          <c:order val="1"/>
          <c:tx>
            <c:v>PDM za določen čas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Sheet1!$G$8:$G$12</c:f>
              <c:numCache>
                <c:formatCode>#,##0</c:formatCode>
                <c:ptCount val="5"/>
                <c:pt idx="0">
                  <c:v>919</c:v>
                </c:pt>
                <c:pt idx="1">
                  <c:v>871</c:v>
                </c:pt>
                <c:pt idx="2">
                  <c:v>715</c:v>
                </c:pt>
                <c:pt idx="3">
                  <c:v>706</c:v>
                </c:pt>
                <c:pt idx="4">
                  <c:v>565</c:v>
                </c:pt>
              </c:numCache>
            </c:numRef>
          </c:val>
        </c:ser>
        <c:gapWidth val="50"/>
        <c:overlap val="100"/>
        <c:axId val="36123008"/>
        <c:axId val="36124544"/>
      </c:barChart>
      <c:catAx>
        <c:axId val="361230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36124544"/>
        <c:crosses val="autoZero"/>
        <c:auto val="1"/>
        <c:lblAlgn val="ctr"/>
        <c:lblOffset val="100"/>
      </c:catAx>
      <c:valAx>
        <c:axId val="36124544"/>
        <c:scaling>
          <c:orientation val="minMax"/>
          <c:max val="1400"/>
        </c:scaling>
        <c:delete val="1"/>
        <c:axPos val="l"/>
        <c:numFmt formatCode="#,##0" sourceLinked="1"/>
        <c:tickLblPos val="nextTo"/>
        <c:crossAx val="3612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268E-4"/>
          <c:y val="0.8431251049868298"/>
          <c:w val="0.99967454068241468"/>
          <c:h val="0.15399557536356714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barChart>
        <c:barDir val="col"/>
        <c:grouping val="clustered"/>
        <c:ser>
          <c:idx val="0"/>
          <c:order val="0"/>
          <c:tx>
            <c:v>Vsi brezposelni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dec. 07</c:v>
                </c:pt>
                <c:pt idx="1">
                  <c:v>dec.08</c:v>
                </c:pt>
                <c:pt idx="2">
                  <c:v>dec.09</c:v>
                </c:pt>
                <c:pt idx="3">
                  <c:v>dec.10</c:v>
                </c:pt>
                <c:pt idx="4">
                  <c:v>dec.11</c:v>
                </c:pt>
              </c:strCache>
            </c:strRef>
          </c:cat>
          <c:val>
            <c:numRef>
              <c:f>Sheet1!$C$15:$C$19</c:f>
              <c:numCache>
                <c:formatCode>#,##0</c:formatCode>
                <c:ptCount val="5"/>
                <c:pt idx="0">
                  <c:v>3986</c:v>
                </c:pt>
                <c:pt idx="1">
                  <c:v>3742</c:v>
                </c:pt>
                <c:pt idx="2">
                  <c:v>5134</c:v>
                </c:pt>
                <c:pt idx="3">
                  <c:v>5915</c:v>
                </c:pt>
                <c:pt idx="4">
                  <c:v>6026</c:v>
                </c:pt>
              </c:numCache>
            </c:numRef>
          </c:val>
        </c:ser>
        <c:ser>
          <c:idx val="1"/>
          <c:order val="1"/>
          <c:tx>
            <c:v>Brezposelni 15-29 let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Sheet1!$B$8:$B$12</c:f>
              <c:numCache>
                <c:formatCode>mmm/yy</c:formatCode>
                <c:ptCount val="5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</c:numCache>
            </c:numRef>
          </c:cat>
          <c:val>
            <c:numRef>
              <c:f>Sheet1!$C$20:$C$24</c:f>
              <c:numCache>
                <c:formatCode>#,##0</c:formatCode>
                <c:ptCount val="5"/>
                <c:pt idx="0">
                  <c:v>1039</c:v>
                </c:pt>
                <c:pt idx="1">
                  <c:v>956</c:v>
                </c:pt>
                <c:pt idx="2">
                  <c:v>1336</c:v>
                </c:pt>
                <c:pt idx="3">
                  <c:v>1270</c:v>
                </c:pt>
                <c:pt idx="4">
                  <c:v>1250</c:v>
                </c:pt>
              </c:numCache>
            </c:numRef>
          </c:val>
        </c:ser>
        <c:gapWidth val="50"/>
        <c:overlap val="100"/>
        <c:axId val="37651584"/>
        <c:axId val="37653120"/>
      </c:barChart>
      <c:catAx>
        <c:axId val="37651584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37653120"/>
        <c:crosses val="autoZero"/>
        <c:auto val="1"/>
        <c:lblAlgn val="ctr"/>
        <c:lblOffset val="100"/>
      </c:catAx>
      <c:valAx>
        <c:axId val="37653120"/>
        <c:scaling>
          <c:orientation val="minMax"/>
          <c:max val="20000"/>
        </c:scaling>
        <c:delete val="1"/>
        <c:axPos val="l"/>
        <c:numFmt formatCode="#,##0" sourceLinked="1"/>
        <c:tickLblPos val="nextTo"/>
        <c:crossAx val="37651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508357507943068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>
        <c:manualLayout>
          <c:layoutTarget val="inner"/>
          <c:xMode val="edge"/>
          <c:yMode val="edge"/>
          <c:x val="3.8596491228070177E-2"/>
          <c:y val="6.2411347517730503E-2"/>
          <c:w val="0.92280701754385985"/>
          <c:h val="0.62236577874574162"/>
        </c:manualLayout>
      </c:layout>
      <c:barChart>
        <c:barDir val="col"/>
        <c:grouping val="clustered"/>
        <c:ser>
          <c:idx val="0"/>
          <c:order val="0"/>
          <c:tx>
            <c:v>Vsa prosta delovna mesta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Sheet1!$G$15:$G$19</c:f>
              <c:numCache>
                <c:formatCode>#,##0</c:formatCode>
                <c:ptCount val="5"/>
                <c:pt idx="0">
                  <c:v>14998</c:v>
                </c:pt>
                <c:pt idx="1">
                  <c:v>13890</c:v>
                </c:pt>
                <c:pt idx="2">
                  <c:v>8037</c:v>
                </c:pt>
                <c:pt idx="3">
                  <c:v>8363</c:v>
                </c:pt>
                <c:pt idx="4">
                  <c:v>6810</c:v>
                </c:pt>
              </c:numCache>
            </c:numRef>
          </c:val>
        </c:ser>
        <c:ser>
          <c:idx val="1"/>
          <c:order val="1"/>
          <c:tx>
            <c:v>PDM za določen čas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Sheet1!$G$20:$G$24</c:f>
              <c:numCache>
                <c:formatCode>#,##0</c:formatCode>
                <c:ptCount val="5"/>
                <c:pt idx="0">
                  <c:v>13101</c:v>
                </c:pt>
                <c:pt idx="1">
                  <c:v>11876</c:v>
                </c:pt>
                <c:pt idx="2">
                  <c:v>7011</c:v>
                </c:pt>
                <c:pt idx="3">
                  <c:v>7399</c:v>
                </c:pt>
                <c:pt idx="4">
                  <c:v>6054</c:v>
                </c:pt>
              </c:numCache>
            </c:numRef>
          </c:val>
        </c:ser>
        <c:gapWidth val="50"/>
        <c:overlap val="100"/>
        <c:axId val="37666176"/>
        <c:axId val="37672064"/>
      </c:barChart>
      <c:catAx>
        <c:axId val="376661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37672064"/>
        <c:crosses val="autoZero"/>
        <c:auto val="1"/>
        <c:lblAlgn val="ctr"/>
        <c:lblOffset val="100"/>
      </c:catAx>
      <c:valAx>
        <c:axId val="37672064"/>
        <c:scaling>
          <c:orientation val="minMax"/>
        </c:scaling>
        <c:delete val="1"/>
        <c:axPos val="l"/>
        <c:numFmt formatCode="#,##0" sourceLinked="1"/>
        <c:tickLblPos val="nextTo"/>
        <c:crossAx val="37666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859234700925525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barChart>
        <c:barDir val="col"/>
        <c:grouping val="clustered"/>
        <c:ser>
          <c:idx val="0"/>
          <c:order val="0"/>
          <c:tx>
            <c:v>Vsi brezposelni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dec. 07</c:v>
                </c:pt>
                <c:pt idx="1">
                  <c:v>dec.08</c:v>
                </c:pt>
                <c:pt idx="2">
                  <c:v>dec.09</c:v>
                </c:pt>
                <c:pt idx="3">
                  <c:v>dec.10</c:v>
                </c:pt>
                <c:pt idx="4">
                  <c:v>dec.11</c:v>
                </c:pt>
              </c:strCache>
            </c:strRef>
          </c:cat>
          <c:val>
            <c:numRef>
              <c:f>Sheet1!$C$27:$C$31</c:f>
              <c:numCache>
                <c:formatCode>#,##0</c:formatCode>
                <c:ptCount val="5"/>
                <c:pt idx="0">
                  <c:v>374</c:v>
                </c:pt>
                <c:pt idx="1">
                  <c:v>317</c:v>
                </c:pt>
                <c:pt idx="2">
                  <c:v>424</c:v>
                </c:pt>
                <c:pt idx="3">
                  <c:v>536</c:v>
                </c:pt>
                <c:pt idx="4">
                  <c:v>530</c:v>
                </c:pt>
              </c:numCache>
            </c:numRef>
          </c:val>
        </c:ser>
        <c:ser>
          <c:idx val="1"/>
          <c:order val="1"/>
          <c:tx>
            <c:v>Brezposelni 15-29 let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Sheet1!$B$8:$B$12</c:f>
              <c:numCache>
                <c:formatCode>mmm/yy</c:formatCode>
                <c:ptCount val="5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</c:numCache>
            </c:numRef>
          </c:cat>
          <c:val>
            <c:numRef>
              <c:f>Sheet1!$C$32:$C$36</c:f>
              <c:numCache>
                <c:formatCode>#,##0</c:formatCode>
                <c:ptCount val="5"/>
                <c:pt idx="0">
                  <c:v>36</c:v>
                </c:pt>
                <c:pt idx="1">
                  <c:v>44</c:v>
                </c:pt>
                <c:pt idx="2">
                  <c:v>78</c:v>
                </c:pt>
                <c:pt idx="3">
                  <c:v>100</c:v>
                </c:pt>
                <c:pt idx="4">
                  <c:v>125</c:v>
                </c:pt>
              </c:numCache>
            </c:numRef>
          </c:val>
        </c:ser>
        <c:gapWidth val="50"/>
        <c:overlap val="100"/>
        <c:axId val="38180736"/>
        <c:axId val="38182272"/>
      </c:barChart>
      <c:catAx>
        <c:axId val="38180736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38182272"/>
        <c:crosses val="autoZero"/>
        <c:auto val="1"/>
        <c:lblAlgn val="ctr"/>
        <c:lblOffset val="100"/>
      </c:catAx>
      <c:valAx>
        <c:axId val="38182272"/>
        <c:scaling>
          <c:orientation val="minMax"/>
        </c:scaling>
        <c:delete val="1"/>
        <c:axPos val="l"/>
        <c:numFmt formatCode="#,##0" sourceLinked="1"/>
        <c:tickLblPos val="nextTo"/>
        <c:crossAx val="38180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508357507943068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>
        <c:manualLayout>
          <c:layoutTarget val="inner"/>
          <c:xMode val="edge"/>
          <c:yMode val="edge"/>
          <c:x val="3.8596491228070177E-2"/>
          <c:y val="6.2411347517730503E-2"/>
          <c:w val="0.92280701754385985"/>
          <c:h val="0.62236577874574162"/>
        </c:manualLayout>
      </c:layout>
      <c:barChart>
        <c:barDir val="col"/>
        <c:grouping val="clustered"/>
        <c:ser>
          <c:idx val="0"/>
          <c:order val="0"/>
          <c:tx>
            <c:v>Vsa prosta delovna mesta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Sheet1!$G$27:$G$31</c:f>
              <c:numCache>
                <c:formatCode>#,##0</c:formatCode>
                <c:ptCount val="5"/>
                <c:pt idx="0">
                  <c:v>428</c:v>
                </c:pt>
                <c:pt idx="1">
                  <c:v>434</c:v>
                </c:pt>
                <c:pt idx="2">
                  <c:v>262</c:v>
                </c:pt>
                <c:pt idx="3">
                  <c:v>270</c:v>
                </c:pt>
                <c:pt idx="4">
                  <c:v>277</c:v>
                </c:pt>
              </c:numCache>
            </c:numRef>
          </c:val>
        </c:ser>
        <c:ser>
          <c:idx val="1"/>
          <c:order val="1"/>
          <c:tx>
            <c:v>PDM za določen čas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Sheet1!$G$32:$G$36</c:f>
              <c:numCache>
                <c:formatCode>#,##0</c:formatCode>
                <c:ptCount val="5"/>
                <c:pt idx="0">
                  <c:v>280</c:v>
                </c:pt>
                <c:pt idx="1">
                  <c:v>287</c:v>
                </c:pt>
                <c:pt idx="2">
                  <c:v>176</c:v>
                </c:pt>
                <c:pt idx="3">
                  <c:v>185</c:v>
                </c:pt>
                <c:pt idx="4">
                  <c:v>191</c:v>
                </c:pt>
              </c:numCache>
            </c:numRef>
          </c:val>
        </c:ser>
        <c:gapWidth val="50"/>
        <c:overlap val="100"/>
        <c:axId val="38535552"/>
        <c:axId val="38537088"/>
      </c:barChart>
      <c:catAx>
        <c:axId val="38535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38537088"/>
        <c:crosses val="autoZero"/>
        <c:auto val="1"/>
        <c:lblAlgn val="ctr"/>
        <c:lblOffset val="100"/>
      </c:catAx>
      <c:valAx>
        <c:axId val="38537088"/>
        <c:scaling>
          <c:orientation val="minMax"/>
          <c:max val="600"/>
        </c:scaling>
        <c:delete val="1"/>
        <c:axPos val="l"/>
        <c:numFmt formatCode="#,##0" sourceLinked="1"/>
        <c:tickLblPos val="nextTo"/>
        <c:crossAx val="38535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859234700925525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barChart>
        <c:barDir val="col"/>
        <c:grouping val="clustered"/>
        <c:ser>
          <c:idx val="0"/>
          <c:order val="0"/>
          <c:tx>
            <c:v>Vsi brezposelni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dec. 07</c:v>
                </c:pt>
                <c:pt idx="1">
                  <c:v>dec.08</c:v>
                </c:pt>
                <c:pt idx="2">
                  <c:v>dec.09</c:v>
                </c:pt>
                <c:pt idx="3">
                  <c:v>dec.10</c:v>
                </c:pt>
                <c:pt idx="4">
                  <c:v>dec.11</c:v>
                </c:pt>
              </c:strCache>
            </c:strRef>
          </c:cat>
          <c:val>
            <c:numRef>
              <c:f>Sheet1!$C$39:$C$43</c:f>
              <c:numCache>
                <c:formatCode>#,##0</c:formatCode>
                <c:ptCount val="5"/>
                <c:pt idx="0">
                  <c:v>3885</c:v>
                </c:pt>
                <c:pt idx="1">
                  <c:v>3621</c:v>
                </c:pt>
                <c:pt idx="2">
                  <c:v>5311</c:v>
                </c:pt>
                <c:pt idx="3">
                  <c:v>6195</c:v>
                </c:pt>
                <c:pt idx="4">
                  <c:v>6378</c:v>
                </c:pt>
              </c:numCache>
            </c:numRef>
          </c:val>
        </c:ser>
        <c:ser>
          <c:idx val="1"/>
          <c:order val="1"/>
          <c:tx>
            <c:v>Brezposelni 15-29 let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Sheet1!$B$8:$B$12</c:f>
              <c:numCache>
                <c:formatCode>mmm/yy</c:formatCode>
                <c:ptCount val="5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</c:numCache>
            </c:numRef>
          </c:cat>
          <c:val>
            <c:numRef>
              <c:f>Sheet1!$C$44:$C$48</c:f>
              <c:numCache>
                <c:formatCode>#,##0</c:formatCode>
                <c:ptCount val="5"/>
                <c:pt idx="0">
                  <c:v>1887</c:v>
                </c:pt>
                <c:pt idx="1">
                  <c:v>1740</c:v>
                </c:pt>
                <c:pt idx="2">
                  <c:v>2487</c:v>
                </c:pt>
                <c:pt idx="3">
                  <c:v>2595</c:v>
                </c:pt>
                <c:pt idx="4">
                  <c:v>2353</c:v>
                </c:pt>
              </c:numCache>
            </c:numRef>
          </c:val>
        </c:ser>
        <c:gapWidth val="50"/>
        <c:overlap val="100"/>
        <c:axId val="40518784"/>
        <c:axId val="40520320"/>
      </c:barChart>
      <c:catAx>
        <c:axId val="40518784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40520320"/>
        <c:crosses val="autoZero"/>
        <c:auto val="1"/>
        <c:lblAlgn val="ctr"/>
        <c:lblOffset val="100"/>
      </c:catAx>
      <c:valAx>
        <c:axId val="40520320"/>
        <c:scaling>
          <c:orientation val="minMax"/>
          <c:max val="10000"/>
        </c:scaling>
        <c:delete val="1"/>
        <c:axPos val="l"/>
        <c:numFmt formatCode="#,##0" sourceLinked="1"/>
        <c:tickLblPos val="nextTo"/>
        <c:crossAx val="4051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508357507943068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>
        <c:manualLayout>
          <c:layoutTarget val="inner"/>
          <c:xMode val="edge"/>
          <c:yMode val="edge"/>
          <c:x val="3.8596491228070177E-2"/>
          <c:y val="6.2411347517730503E-2"/>
          <c:w val="0.92280701754385985"/>
          <c:h val="0.62236577874574162"/>
        </c:manualLayout>
      </c:layout>
      <c:barChart>
        <c:barDir val="col"/>
        <c:grouping val="clustered"/>
        <c:ser>
          <c:idx val="0"/>
          <c:order val="0"/>
          <c:tx>
            <c:v>Vsa prosta delovna mesta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Sheet1!$G$39:$G$43</c:f>
              <c:numCache>
                <c:formatCode>#,##0</c:formatCode>
                <c:ptCount val="5"/>
                <c:pt idx="0">
                  <c:v>8977</c:v>
                </c:pt>
                <c:pt idx="1">
                  <c:v>9023</c:v>
                </c:pt>
                <c:pt idx="2">
                  <c:v>5182</c:v>
                </c:pt>
                <c:pt idx="3">
                  <c:v>5224</c:v>
                </c:pt>
                <c:pt idx="4">
                  <c:v>4156</c:v>
                </c:pt>
              </c:numCache>
            </c:numRef>
          </c:val>
        </c:ser>
        <c:ser>
          <c:idx val="1"/>
          <c:order val="1"/>
          <c:tx>
            <c:v>PDM za določen čas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Sheet1!$G$44:$G$48</c:f>
              <c:numCache>
                <c:formatCode>#,##0</c:formatCode>
                <c:ptCount val="5"/>
                <c:pt idx="0">
                  <c:v>6395</c:v>
                </c:pt>
                <c:pt idx="1">
                  <c:v>6283</c:v>
                </c:pt>
                <c:pt idx="2">
                  <c:v>3757</c:v>
                </c:pt>
                <c:pt idx="3">
                  <c:v>3686</c:v>
                </c:pt>
                <c:pt idx="4">
                  <c:v>3022</c:v>
                </c:pt>
              </c:numCache>
            </c:numRef>
          </c:val>
        </c:ser>
        <c:gapWidth val="50"/>
        <c:overlap val="100"/>
        <c:axId val="43015552"/>
        <c:axId val="43046016"/>
      </c:barChart>
      <c:catAx>
        <c:axId val="43015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43046016"/>
        <c:crosses val="autoZero"/>
        <c:auto val="1"/>
        <c:lblAlgn val="ctr"/>
        <c:lblOffset val="100"/>
      </c:catAx>
      <c:valAx>
        <c:axId val="43046016"/>
        <c:scaling>
          <c:orientation val="minMax"/>
          <c:max val="10000"/>
        </c:scaling>
        <c:delete val="1"/>
        <c:axPos val="l"/>
        <c:numFmt formatCode="#,##0" sourceLinked="1"/>
        <c:tickLblPos val="nextTo"/>
        <c:crossAx val="43015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859234700925525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barChart>
        <c:barDir val="col"/>
        <c:grouping val="clustered"/>
        <c:ser>
          <c:idx val="0"/>
          <c:order val="0"/>
          <c:tx>
            <c:v>Vsi brezposelni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sl-SI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dec. 07</c:v>
                </c:pt>
                <c:pt idx="1">
                  <c:v>dec.08</c:v>
                </c:pt>
                <c:pt idx="2">
                  <c:v>dec.09</c:v>
                </c:pt>
                <c:pt idx="3">
                  <c:v>dec.10</c:v>
                </c:pt>
                <c:pt idx="4">
                  <c:v>dec.11</c:v>
                </c:pt>
              </c:strCache>
            </c:strRef>
          </c:cat>
          <c:val>
            <c:numRef>
              <c:f>Sheet1!$D$65:$D$69</c:f>
              <c:numCache>
                <c:formatCode>#,##0</c:formatCode>
                <c:ptCount val="5"/>
                <c:pt idx="0">
                  <c:v>331</c:v>
                </c:pt>
                <c:pt idx="1">
                  <c:v>316</c:v>
                </c:pt>
                <c:pt idx="2">
                  <c:v>386</c:v>
                </c:pt>
                <c:pt idx="3">
                  <c:v>458</c:v>
                </c:pt>
                <c:pt idx="4">
                  <c:v>697</c:v>
                </c:pt>
              </c:numCache>
            </c:numRef>
          </c:val>
        </c:ser>
        <c:ser>
          <c:idx val="1"/>
          <c:order val="1"/>
          <c:tx>
            <c:v>Brezposelni 15-29 let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Sheet1!$B$8:$B$12</c:f>
              <c:numCache>
                <c:formatCode>mmm/yy</c:formatCode>
                <c:ptCount val="5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</c:numCache>
            </c:numRef>
          </c:cat>
          <c:val>
            <c:numRef>
              <c:f>Sheet1!$D$70:$D$74</c:f>
              <c:numCache>
                <c:formatCode>#,##0</c:formatCode>
                <c:ptCount val="5"/>
                <c:pt idx="0">
                  <c:v>180</c:v>
                </c:pt>
                <c:pt idx="1">
                  <c:v>160</c:v>
                </c:pt>
                <c:pt idx="2">
                  <c:v>188</c:v>
                </c:pt>
                <c:pt idx="3">
                  <c:v>216</c:v>
                </c:pt>
                <c:pt idx="4">
                  <c:v>321</c:v>
                </c:pt>
              </c:numCache>
            </c:numRef>
          </c:val>
        </c:ser>
        <c:gapWidth val="50"/>
        <c:overlap val="100"/>
        <c:axId val="44259200"/>
        <c:axId val="44260736"/>
      </c:barChart>
      <c:catAx>
        <c:axId val="44259200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31750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sl-SI"/>
          </a:p>
        </c:txPr>
        <c:crossAx val="44260736"/>
        <c:crosses val="autoZero"/>
        <c:auto val="1"/>
        <c:lblAlgn val="ctr"/>
        <c:lblOffset val="100"/>
      </c:catAx>
      <c:valAx>
        <c:axId val="44260736"/>
        <c:scaling>
          <c:orientation val="minMax"/>
          <c:max val="2000"/>
        </c:scaling>
        <c:delete val="1"/>
        <c:axPos val="l"/>
        <c:numFmt formatCode="#,##0" sourceLinked="1"/>
        <c:tickLblPos val="nextTo"/>
        <c:crossAx val="44259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0349025522"/>
          <c:w val="0.99508357507943057"/>
          <c:h val="0.13130060870050814"/>
        </c:manualLayout>
      </c:layout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sl-SI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>
        <c:manualLayout>
          <c:layoutTarget val="inner"/>
          <c:xMode val="edge"/>
          <c:yMode val="edge"/>
          <c:x val="3.8596491228070177E-2"/>
          <c:y val="6.2411347517730503E-2"/>
          <c:w val="0.92280701754385985"/>
          <c:h val="0.62236577874574162"/>
        </c:manualLayout>
      </c:layout>
      <c:barChart>
        <c:barDir val="col"/>
        <c:grouping val="clustered"/>
        <c:ser>
          <c:idx val="0"/>
          <c:order val="0"/>
          <c:tx>
            <c:v>Vsa prosta delovna mesta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sl-SI"/>
              </a:p>
            </c:txPr>
            <c:showVal val="1"/>
          </c:dLbls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Sheet1!$H$65:$H$69</c:f>
              <c:numCache>
                <c:formatCode>#,##0</c:formatCode>
                <c:ptCount val="5"/>
                <c:pt idx="0">
                  <c:v>1186</c:v>
                </c:pt>
                <c:pt idx="1">
                  <c:v>1383</c:v>
                </c:pt>
                <c:pt idx="2">
                  <c:v>1658</c:v>
                </c:pt>
                <c:pt idx="3">
                  <c:v>1862</c:v>
                </c:pt>
                <c:pt idx="4">
                  <c:v>1672</c:v>
                </c:pt>
              </c:numCache>
            </c:numRef>
          </c:val>
        </c:ser>
        <c:ser>
          <c:idx val="1"/>
          <c:order val="1"/>
          <c:tx>
            <c:v>PDM za določen čas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Sheet1!$H$70:$H$74</c:f>
              <c:numCache>
                <c:formatCode>#,##0</c:formatCode>
                <c:ptCount val="5"/>
                <c:pt idx="0">
                  <c:v>1050</c:v>
                </c:pt>
                <c:pt idx="1">
                  <c:v>1225</c:v>
                </c:pt>
                <c:pt idx="2">
                  <c:v>1438</c:v>
                </c:pt>
                <c:pt idx="3">
                  <c:v>1638</c:v>
                </c:pt>
                <c:pt idx="4">
                  <c:v>1469</c:v>
                </c:pt>
              </c:numCache>
            </c:numRef>
          </c:val>
        </c:ser>
        <c:gapWidth val="50"/>
        <c:overlap val="100"/>
        <c:axId val="44298624"/>
        <c:axId val="44300160"/>
      </c:barChart>
      <c:catAx>
        <c:axId val="442986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sl-SI"/>
          </a:p>
        </c:txPr>
        <c:crossAx val="44300160"/>
        <c:crosses val="autoZero"/>
        <c:auto val="1"/>
        <c:lblAlgn val="ctr"/>
        <c:lblOffset val="100"/>
      </c:catAx>
      <c:valAx>
        <c:axId val="44300160"/>
        <c:scaling>
          <c:orientation val="minMax"/>
        </c:scaling>
        <c:delete val="1"/>
        <c:axPos val="l"/>
        <c:numFmt formatCode="#,##0" sourceLinked="1"/>
        <c:tickLblPos val="nextTo"/>
        <c:crossAx val="44298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0349025522"/>
          <c:w val="0.99859234700925503"/>
          <c:h val="0.13130060870050814"/>
        </c:manualLayout>
      </c:layout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sl-SI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barChart>
        <c:barDir val="col"/>
        <c:grouping val="clustered"/>
        <c:ser>
          <c:idx val="0"/>
          <c:order val="0"/>
          <c:tx>
            <c:v>Vsi brezposelni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dec. 07</c:v>
                </c:pt>
                <c:pt idx="1">
                  <c:v>dec.08</c:v>
                </c:pt>
                <c:pt idx="2">
                  <c:v>dec.09</c:v>
                </c:pt>
                <c:pt idx="3">
                  <c:v>dec.10</c:v>
                </c:pt>
                <c:pt idx="4">
                  <c:v>dec.11</c:v>
                </c:pt>
              </c:strCache>
            </c:strRef>
          </c:cat>
          <c:val>
            <c:numRef>
              <c:f>Sheet1!$C$78:$C$82</c:f>
              <c:numCache>
                <c:formatCode>#,##0</c:formatCode>
                <c:ptCount val="5"/>
                <c:pt idx="0">
                  <c:v>120</c:v>
                </c:pt>
                <c:pt idx="1">
                  <c:v>117</c:v>
                </c:pt>
                <c:pt idx="2">
                  <c:v>174</c:v>
                </c:pt>
                <c:pt idx="3">
                  <c:v>192</c:v>
                </c:pt>
                <c:pt idx="4">
                  <c:v>195</c:v>
                </c:pt>
              </c:numCache>
            </c:numRef>
          </c:val>
        </c:ser>
        <c:ser>
          <c:idx val="1"/>
          <c:order val="1"/>
          <c:tx>
            <c:v>Brezposelni 15-29 let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Sheet1!$B$8:$B$12</c:f>
              <c:numCache>
                <c:formatCode>mmm/yy</c:formatCode>
                <c:ptCount val="5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</c:numCache>
            </c:numRef>
          </c:cat>
          <c:val>
            <c:numRef>
              <c:f>Sheet1!$C$83:$C$87</c:f>
              <c:numCache>
                <c:formatCode>#,##0</c:formatCode>
                <c:ptCount val="5"/>
                <c:pt idx="0">
                  <c:v>62</c:v>
                </c:pt>
                <c:pt idx="1">
                  <c:v>62</c:v>
                </c:pt>
                <c:pt idx="2">
                  <c:v>95</c:v>
                </c:pt>
                <c:pt idx="3">
                  <c:v>96</c:v>
                </c:pt>
                <c:pt idx="4">
                  <c:v>83</c:v>
                </c:pt>
              </c:numCache>
            </c:numRef>
          </c:val>
        </c:ser>
        <c:gapWidth val="50"/>
        <c:overlap val="100"/>
        <c:axId val="45680896"/>
        <c:axId val="45707264"/>
      </c:barChart>
      <c:catAx>
        <c:axId val="45680896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45707264"/>
        <c:crosses val="autoZero"/>
        <c:auto val="1"/>
        <c:lblAlgn val="ctr"/>
        <c:lblOffset val="100"/>
      </c:catAx>
      <c:valAx>
        <c:axId val="45707264"/>
        <c:scaling>
          <c:orientation val="minMax"/>
        </c:scaling>
        <c:delete val="1"/>
        <c:axPos val="l"/>
        <c:numFmt formatCode="#,##0" sourceLinked="1"/>
        <c:tickLblPos val="nextTo"/>
        <c:crossAx val="4568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508357507943068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PDM!$A$4:$A$7</c:f>
              <c:strCache>
                <c:ptCount val="4"/>
                <c:pt idx="0">
                  <c:v>OŠ ali manj</c:v>
                </c:pt>
                <c:pt idx="1">
                  <c:v>Srednja poklicna šola</c:v>
                </c:pt>
                <c:pt idx="2">
                  <c:v>Sr. strok. in splošna šola</c:v>
                </c:pt>
                <c:pt idx="3">
                  <c:v>Višja, visoka šola ali več</c:v>
                </c:pt>
              </c:strCache>
            </c:strRef>
          </c:cat>
          <c:val>
            <c:numRef>
              <c:f>PDM!$F$4:$F$7</c:f>
              <c:numCache>
                <c:formatCode>0.0%</c:formatCode>
                <c:ptCount val="4"/>
                <c:pt idx="0">
                  <c:v>0.3000000000000001</c:v>
                </c:pt>
                <c:pt idx="1">
                  <c:v>0.36600000000000016</c:v>
                </c:pt>
                <c:pt idx="2">
                  <c:v>0.17400000000000004</c:v>
                </c:pt>
                <c:pt idx="3">
                  <c:v>0.16</c:v>
                </c:pt>
              </c:numCache>
            </c:numRef>
          </c:val>
        </c:ser>
        <c:dLbls>
          <c:showVal val="1"/>
        </c:dLbls>
        <c:gapWidth val="50"/>
        <c:overlap val="-25"/>
        <c:axId val="35377536"/>
        <c:axId val="35379072"/>
      </c:barChart>
      <c:catAx>
        <c:axId val="35377536"/>
        <c:scaling>
          <c:orientation val="minMax"/>
        </c:scaling>
        <c:axPos val="b"/>
        <c:majorTickMark val="none"/>
        <c:tickLblPos val="nextTo"/>
        <c:spPr>
          <a:ln w="31750"/>
        </c:spPr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sl-SI"/>
          </a:p>
        </c:txPr>
        <c:crossAx val="35379072"/>
        <c:crosses val="autoZero"/>
        <c:auto val="1"/>
        <c:lblAlgn val="ctr"/>
        <c:lblOffset val="100"/>
      </c:catAx>
      <c:valAx>
        <c:axId val="35379072"/>
        <c:scaling>
          <c:orientation val="minMax"/>
        </c:scaling>
        <c:delete val="1"/>
        <c:axPos val="l"/>
        <c:numFmt formatCode="0.0%" sourceLinked="1"/>
        <c:tickLblPos val="nextTo"/>
        <c:crossAx val="3537753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b="1"/>
      </a:pPr>
      <a:endParaRPr lang="sl-SI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>
        <c:manualLayout>
          <c:layoutTarget val="inner"/>
          <c:xMode val="edge"/>
          <c:yMode val="edge"/>
          <c:x val="3.8596491228070177E-2"/>
          <c:y val="6.2411347517730503E-2"/>
          <c:w val="0.92280701754385985"/>
          <c:h val="0.62236577874574162"/>
        </c:manualLayout>
      </c:layout>
      <c:barChart>
        <c:barDir val="col"/>
        <c:grouping val="clustered"/>
        <c:ser>
          <c:idx val="0"/>
          <c:order val="0"/>
          <c:tx>
            <c:v>Vsa prosta delovna mesta</c:v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Sheet1!$G$78:$G$82</c:f>
              <c:numCache>
                <c:formatCode>#,##0</c:formatCode>
                <c:ptCount val="5"/>
                <c:pt idx="0">
                  <c:v>60</c:v>
                </c:pt>
                <c:pt idx="1">
                  <c:v>67</c:v>
                </c:pt>
                <c:pt idx="2">
                  <c:v>17</c:v>
                </c:pt>
                <c:pt idx="3">
                  <c:v>24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v>PDM za določen čas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Sheet1!$F$3:$F$7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Sheet1!$G$83:$G$87</c:f>
              <c:numCache>
                <c:formatCode>#,##0</c:formatCode>
                <c:ptCount val="5"/>
                <c:pt idx="0">
                  <c:v>52</c:v>
                </c:pt>
                <c:pt idx="1">
                  <c:v>39</c:v>
                </c:pt>
                <c:pt idx="2">
                  <c:v>12</c:v>
                </c:pt>
                <c:pt idx="3">
                  <c:v>14</c:v>
                </c:pt>
                <c:pt idx="4">
                  <c:v>25</c:v>
                </c:pt>
              </c:numCache>
            </c:numRef>
          </c:val>
        </c:ser>
        <c:gapWidth val="50"/>
        <c:overlap val="100"/>
        <c:axId val="45900544"/>
        <c:axId val="45902080"/>
      </c:barChart>
      <c:catAx>
        <c:axId val="459005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sl-SI"/>
          </a:p>
        </c:txPr>
        <c:crossAx val="45902080"/>
        <c:crosses val="autoZero"/>
        <c:auto val="1"/>
        <c:lblAlgn val="ctr"/>
        <c:lblOffset val="100"/>
      </c:catAx>
      <c:valAx>
        <c:axId val="45902080"/>
        <c:scaling>
          <c:orientation val="minMax"/>
          <c:max val="250"/>
        </c:scaling>
        <c:delete val="1"/>
        <c:axPos val="l"/>
        <c:numFmt formatCode="#,##0" sourceLinked="1"/>
        <c:tickLblPos val="nextTo"/>
        <c:crossAx val="4590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197E-4"/>
          <c:y val="0.84312513901863961"/>
          <c:w val="0.99859234700925525"/>
          <c:h val="0.13130076960718889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11"/>
  <c:chart>
    <c:autoTitleDeleted val="1"/>
    <c:plotArea>
      <c:layout>
        <c:manualLayout>
          <c:layoutTarget val="inner"/>
          <c:xMode val="edge"/>
          <c:yMode val="edge"/>
          <c:x val="0.25839660379213691"/>
          <c:y val="0.12478696090380077"/>
          <c:w val="0.47129139287830629"/>
          <c:h val="0.76989080137031685"/>
        </c:manualLayout>
      </c:layout>
      <c:pieChart>
        <c:varyColors val="1"/>
        <c:ser>
          <c:idx val="0"/>
          <c:order val="0"/>
          <c:explosion val="5"/>
          <c:dPt>
            <c:idx val="4"/>
            <c:explosion val="9"/>
          </c:dPt>
          <c:dLbls>
            <c:dLbl>
              <c:idx val="0"/>
              <c:layout>
                <c:manualLayout>
                  <c:x val="6.9993120967763141E-3"/>
                  <c:y val="8.7591254300630993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322943730416996"/>
                  <c:y val="0.19126956587843227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4.3841915110565496E-2"/>
                  <c:y val="-0.23830645260171321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6795984716764395"/>
                  <c:y val="0.1178814288762080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CatName val="1"/>
            <c:showPercent val="1"/>
            <c:showLeaderLines val="1"/>
          </c:dLbls>
          <c:cat>
            <c:strRef>
              <c:f>Sheet3!$C$11:$C$15</c:f>
              <c:strCache>
                <c:ptCount val="5"/>
                <c:pt idx="0">
                  <c:v>Nižje poklicno</c:v>
                </c:pt>
                <c:pt idx="1">
                  <c:v>Neopredeljeni</c:v>
                </c:pt>
                <c:pt idx="2">
                  <c:v>Srednje poklicno</c:v>
                </c:pt>
                <c:pt idx="3">
                  <c:v>Srednje strokovno</c:v>
                </c:pt>
                <c:pt idx="4">
                  <c:v>Gimnazije</c:v>
                </c:pt>
              </c:strCache>
            </c:strRef>
          </c:cat>
          <c:val>
            <c:numRef>
              <c:f>Sheet3!$D$11:$D$15</c:f>
              <c:numCache>
                <c:formatCode>0%</c:formatCode>
                <c:ptCount val="5"/>
                <c:pt idx="0">
                  <c:v>0</c:v>
                </c:pt>
                <c:pt idx="1">
                  <c:v>0.21000000000000005</c:v>
                </c:pt>
                <c:pt idx="2">
                  <c:v>0.11</c:v>
                </c:pt>
                <c:pt idx="3">
                  <c:v>0.33000000000000013</c:v>
                </c:pt>
                <c:pt idx="4">
                  <c:v>0.35000000000000009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'Zaposlitve BO'!$B$18:$B$21</c:f>
              <c:strCache>
                <c:ptCount val="4"/>
                <c:pt idx="0">
                  <c:v>OŠ in manj</c:v>
                </c:pt>
                <c:pt idx="1">
                  <c:v>srednja poklicna šola</c:v>
                </c:pt>
                <c:pt idx="2">
                  <c:v>Srednja strokovna in splošna šola</c:v>
                </c:pt>
                <c:pt idx="3">
                  <c:v>višja, visoka šola in več</c:v>
                </c:pt>
              </c:strCache>
            </c:strRef>
          </c:cat>
          <c:val>
            <c:numRef>
              <c:f>'Zaposlitve BO'!$C$18:$C$21</c:f>
              <c:numCache>
                <c:formatCode>0.0%</c:formatCode>
                <c:ptCount val="4"/>
                <c:pt idx="0">
                  <c:v>0.35596963300636786</c:v>
                </c:pt>
                <c:pt idx="1">
                  <c:v>0.24986253259307881</c:v>
                </c:pt>
                <c:pt idx="2">
                  <c:v>0.26372456852971971</c:v>
                </c:pt>
                <c:pt idx="3">
                  <c:v>0.13044326587083394</c:v>
                </c:pt>
              </c:numCache>
            </c:numRef>
          </c:val>
        </c:ser>
        <c:dLbls>
          <c:showVal val="1"/>
        </c:dLbls>
        <c:gapWidth val="50"/>
        <c:overlap val="-25"/>
        <c:axId val="35551104"/>
        <c:axId val="35552640"/>
      </c:barChart>
      <c:catAx>
        <c:axId val="35551104"/>
        <c:scaling>
          <c:orientation val="minMax"/>
        </c:scaling>
        <c:axPos val="b"/>
        <c:majorTickMark val="none"/>
        <c:tickLblPos val="nextTo"/>
        <c:spPr>
          <a:ln w="31750"/>
        </c:spPr>
        <c:txPr>
          <a:bodyPr/>
          <a:lstStyle/>
          <a:p>
            <a:pPr>
              <a:defRPr sz="1000">
                <a:latin typeface="Arial Narrow" pitchFamily="34" charset="0"/>
              </a:defRPr>
            </a:pPr>
            <a:endParaRPr lang="sl-SI"/>
          </a:p>
        </c:txPr>
        <c:crossAx val="35552640"/>
        <c:crosses val="autoZero"/>
        <c:auto val="1"/>
        <c:lblAlgn val="ctr"/>
        <c:lblOffset val="100"/>
      </c:catAx>
      <c:valAx>
        <c:axId val="35552640"/>
        <c:scaling>
          <c:orientation val="minMax"/>
        </c:scaling>
        <c:delete val="1"/>
        <c:axPos val="l"/>
        <c:numFmt formatCode="0.0%" sourceLinked="1"/>
        <c:tickLblPos val="nextTo"/>
        <c:crossAx val="3555110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'Zaposlitve BO'!$B$5:$B$8</c:f>
              <c:strCache>
                <c:ptCount val="4"/>
                <c:pt idx="0">
                  <c:v>OŠ ali manj</c:v>
                </c:pt>
                <c:pt idx="1">
                  <c:v>Srednja poklicna šola</c:v>
                </c:pt>
                <c:pt idx="2">
                  <c:v>Srednja strokovna in splošna šola</c:v>
                </c:pt>
                <c:pt idx="3">
                  <c:v>Višja, visoka šola ali več</c:v>
                </c:pt>
              </c:strCache>
            </c:strRef>
          </c:cat>
          <c:val>
            <c:numRef>
              <c:f>'Zaposlitve BO'!$C$5:$C$8</c:f>
              <c:numCache>
                <c:formatCode>0.0%</c:formatCode>
                <c:ptCount val="4"/>
                <c:pt idx="0">
                  <c:v>0.24963120799868893</c:v>
                </c:pt>
                <c:pt idx="1">
                  <c:v>0.27241435830191801</c:v>
                </c:pt>
                <c:pt idx="2">
                  <c:v>0.288608424848385</c:v>
                </c:pt>
                <c:pt idx="3">
                  <c:v>0.18934600885100811</c:v>
                </c:pt>
              </c:numCache>
            </c:numRef>
          </c:val>
        </c:ser>
        <c:dLbls>
          <c:showVal val="1"/>
        </c:dLbls>
        <c:gapWidth val="50"/>
        <c:overlap val="-25"/>
        <c:axId val="42605952"/>
        <c:axId val="42947712"/>
      </c:barChart>
      <c:catAx>
        <c:axId val="42605952"/>
        <c:scaling>
          <c:orientation val="minMax"/>
        </c:scaling>
        <c:axPos val="b"/>
        <c:majorTickMark val="none"/>
        <c:tickLblPos val="nextTo"/>
        <c:spPr>
          <a:ln w="31750"/>
        </c:spPr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l-SI"/>
          </a:p>
        </c:txPr>
        <c:crossAx val="42947712"/>
        <c:crosses val="autoZero"/>
        <c:auto val="1"/>
        <c:lblAlgn val="ctr"/>
        <c:lblOffset val="100"/>
      </c:catAx>
      <c:valAx>
        <c:axId val="42947712"/>
        <c:scaling>
          <c:orientation val="minMax"/>
        </c:scaling>
        <c:delete val="1"/>
        <c:axPos val="l"/>
        <c:numFmt formatCode="0.0%" sourceLinked="1"/>
        <c:tickLblPos val="nextTo"/>
        <c:crossAx val="4260595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autoTitleDeleted val="1"/>
    <c:plotArea>
      <c:layout>
        <c:manualLayout>
          <c:layoutTarget val="inner"/>
          <c:xMode val="edge"/>
          <c:yMode val="edge"/>
          <c:x val="0"/>
          <c:y val="4.792914747364251E-4"/>
          <c:w val="1"/>
          <c:h val="0.9619047619047617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Lbls>
            <c:delete val="1"/>
          </c:dLbls>
          <c:val>
            <c:numRef>
              <c:f>'Poklici BO in PDM'!$C$16:$C$29</c:f>
              <c:numCache>
                <c:formatCode>#,##0</c:formatCode>
                <c:ptCount val="14"/>
                <c:pt idx="0">
                  <c:v>2353</c:v>
                </c:pt>
                <c:pt idx="1">
                  <c:v>2348</c:v>
                </c:pt>
                <c:pt idx="2" formatCode="General">
                  <c:v>418</c:v>
                </c:pt>
                <c:pt idx="3" formatCode="General">
                  <c:v>326</c:v>
                </c:pt>
                <c:pt idx="4" formatCode="General">
                  <c:v>314</c:v>
                </c:pt>
                <c:pt idx="5" formatCode="General">
                  <c:v>295</c:v>
                </c:pt>
                <c:pt idx="6" formatCode="General">
                  <c:v>262</c:v>
                </c:pt>
                <c:pt idx="7" formatCode="General">
                  <c:v>241</c:v>
                </c:pt>
                <c:pt idx="8" formatCode="General">
                  <c:v>220</c:v>
                </c:pt>
                <c:pt idx="9" formatCode="General">
                  <c:v>206</c:v>
                </c:pt>
                <c:pt idx="10" formatCode="General">
                  <c:v>169</c:v>
                </c:pt>
                <c:pt idx="11" formatCode="General">
                  <c:v>155</c:v>
                </c:pt>
                <c:pt idx="12" formatCode="General">
                  <c:v>149</c:v>
                </c:pt>
                <c:pt idx="13" formatCode="General">
                  <c:v>142</c:v>
                </c:pt>
              </c:numCache>
            </c:numRef>
          </c:val>
        </c:ser>
        <c:dLbls>
          <c:showVal val="1"/>
        </c:dLbls>
        <c:gapWidth val="50"/>
        <c:overlap val="-25"/>
        <c:axId val="43048960"/>
        <c:axId val="43051264"/>
      </c:barChart>
      <c:catAx>
        <c:axId val="43048960"/>
        <c:scaling>
          <c:orientation val="maxMin"/>
        </c:scaling>
        <c:delete val="1"/>
        <c:axPos val="l"/>
        <c:majorTickMark val="none"/>
        <c:tickLblPos val="nextTo"/>
        <c:crossAx val="43051264"/>
        <c:crosses val="autoZero"/>
        <c:auto val="1"/>
        <c:lblAlgn val="ctr"/>
        <c:lblOffset val="100"/>
      </c:catAx>
      <c:valAx>
        <c:axId val="43051264"/>
        <c:scaling>
          <c:orientation val="minMax"/>
        </c:scaling>
        <c:delete val="1"/>
        <c:axPos val="t"/>
        <c:numFmt formatCode="#,##0" sourceLinked="1"/>
        <c:tickLblPos val="nextTo"/>
        <c:crossAx val="4304896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>
        <c:manualLayout>
          <c:layoutTarget val="inner"/>
          <c:xMode val="edge"/>
          <c:yMode val="edge"/>
          <c:x val="0"/>
          <c:y val="0.18565981335666376"/>
          <c:w val="1"/>
          <c:h val="0.64185549722951363"/>
        </c:manualLayout>
      </c:layout>
      <c:barChart>
        <c:barDir val="col"/>
        <c:grouping val="clustered"/>
        <c:ser>
          <c:idx val="0"/>
          <c:order val="0"/>
          <c:tx>
            <c:strRef>
              <c:f>'Poklici BO in PDM'!$M$3</c:f>
              <c:strCache>
                <c:ptCount val="1"/>
                <c:pt idx="0">
                  <c:v>Število brezposelnih mladih, konec dec. 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6"/>
              <c:layout>
                <c:manualLayout>
                  <c:x val="0"/>
                  <c:y val="2.7777777777777801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4.166666666666666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dLblPos val="outEnd"/>
            <c:showVal val="1"/>
          </c:dLbls>
          <c:cat>
            <c:strRef>
              <c:f>'Poklici BO in PDM'!$L$4:$L$14</c:f>
              <c:strCache>
                <c:ptCount val="11"/>
                <c:pt idx="0">
                  <c:v>Ekonomski tehnik</c:v>
                </c:pt>
                <c:pt idx="1">
                  <c:v>Strojni tehnik</c:v>
                </c:pt>
                <c:pt idx="2">
                  <c:v>Tehnik zdrav. nege</c:v>
                </c:pt>
                <c:pt idx="3">
                  <c:v>Vzgojitelj predš. otrok</c:v>
                </c:pt>
                <c:pt idx="4">
                  <c:v>Gimnazijski maturant</c:v>
                </c:pt>
                <c:pt idx="5">
                  <c:v>Elektrotehnik</c:v>
                </c:pt>
                <c:pt idx="6">
                  <c:v>Gradbeni tehnik</c:v>
                </c:pt>
                <c:pt idx="7">
                  <c:v>Elektroteh. elektronik</c:v>
                </c:pt>
                <c:pt idx="8">
                  <c:v>Gostinski tehnik</c:v>
                </c:pt>
                <c:pt idx="9">
                  <c:v>Kemijski tehnik</c:v>
                </c:pt>
                <c:pt idx="10">
                  <c:v>Komercialist</c:v>
                </c:pt>
              </c:strCache>
            </c:strRef>
          </c:cat>
          <c:val>
            <c:numRef>
              <c:f>'Poklici BO in PDM'!$M$4:$M$14</c:f>
              <c:numCache>
                <c:formatCode>General</c:formatCode>
                <c:ptCount val="11"/>
                <c:pt idx="0" formatCode="#,##0">
                  <c:v>2348</c:v>
                </c:pt>
                <c:pt idx="1">
                  <c:v>326</c:v>
                </c:pt>
                <c:pt idx="2">
                  <c:v>418</c:v>
                </c:pt>
                <c:pt idx="3">
                  <c:v>314</c:v>
                </c:pt>
                <c:pt idx="4" formatCode="#,##0">
                  <c:v>2714</c:v>
                </c:pt>
                <c:pt idx="5">
                  <c:v>75</c:v>
                </c:pt>
                <c:pt idx="6">
                  <c:v>220</c:v>
                </c:pt>
                <c:pt idx="7">
                  <c:v>262</c:v>
                </c:pt>
                <c:pt idx="8">
                  <c:v>121</c:v>
                </c:pt>
                <c:pt idx="9">
                  <c:v>62</c:v>
                </c:pt>
                <c:pt idx="10">
                  <c:v>5</c:v>
                </c:pt>
              </c:numCache>
            </c:numRef>
          </c:val>
        </c:ser>
        <c:gapWidth val="50"/>
        <c:axId val="45038976"/>
        <c:axId val="45040768"/>
      </c:barChart>
      <c:lineChart>
        <c:grouping val="standard"/>
        <c:ser>
          <c:idx val="1"/>
          <c:order val="1"/>
          <c:tx>
            <c:strRef>
              <c:f>'Poklici BO in PDM'!$N$3</c:f>
              <c:strCache>
                <c:ptCount val="1"/>
                <c:pt idx="0">
                  <c:v>Število prostih delovnih mest v letu 2011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 Narrow" pitchFamily="34" charset="0"/>
                  </a:defRPr>
                </a:pPr>
                <a:endParaRPr lang="sl-SI"/>
              </a:p>
            </c:txPr>
            <c:dLblPos val="t"/>
            <c:showVal val="1"/>
          </c:dLbls>
          <c:cat>
            <c:strRef>
              <c:f>'Poklici BO in PDM'!$L$4:$L$14</c:f>
              <c:strCache>
                <c:ptCount val="11"/>
                <c:pt idx="0">
                  <c:v>Ekonomski tehnik</c:v>
                </c:pt>
                <c:pt idx="1">
                  <c:v>Strojni tehnik</c:v>
                </c:pt>
                <c:pt idx="2">
                  <c:v>Tehnik zdrav. nege</c:v>
                </c:pt>
                <c:pt idx="3">
                  <c:v>Vzgojitelj predš. otrok</c:v>
                </c:pt>
                <c:pt idx="4">
                  <c:v>Gimnazijski maturant</c:v>
                </c:pt>
                <c:pt idx="5">
                  <c:v>Elektrotehnik</c:v>
                </c:pt>
                <c:pt idx="6">
                  <c:v>Gradbeni tehnik</c:v>
                </c:pt>
                <c:pt idx="7">
                  <c:v>Elektroteh. elektronik</c:v>
                </c:pt>
                <c:pt idx="8">
                  <c:v>Gostinski tehnik</c:v>
                </c:pt>
                <c:pt idx="9">
                  <c:v>Kemijski tehnik</c:v>
                </c:pt>
                <c:pt idx="10">
                  <c:v>Komercialist</c:v>
                </c:pt>
              </c:strCache>
            </c:strRef>
          </c:cat>
          <c:val>
            <c:numRef>
              <c:f>'Poklici BO in PDM'!$N$4:$N$14</c:f>
              <c:numCache>
                <c:formatCode>#,##0</c:formatCode>
                <c:ptCount val="11"/>
                <c:pt idx="0">
                  <c:v>4102</c:v>
                </c:pt>
                <c:pt idx="1">
                  <c:v>2531</c:v>
                </c:pt>
                <c:pt idx="2">
                  <c:v>2076</c:v>
                </c:pt>
                <c:pt idx="3">
                  <c:v>1531</c:v>
                </c:pt>
                <c:pt idx="4">
                  <c:v>1523</c:v>
                </c:pt>
                <c:pt idx="5">
                  <c:v>1315</c:v>
                </c:pt>
                <c:pt idx="6" formatCode="General">
                  <c:v>672</c:v>
                </c:pt>
                <c:pt idx="7" formatCode="General">
                  <c:v>608</c:v>
                </c:pt>
                <c:pt idx="8" formatCode="General">
                  <c:v>515</c:v>
                </c:pt>
                <c:pt idx="9" formatCode="General">
                  <c:v>398</c:v>
                </c:pt>
                <c:pt idx="10" formatCode="General">
                  <c:v>374</c:v>
                </c:pt>
              </c:numCache>
            </c:numRef>
          </c:val>
        </c:ser>
        <c:marker val="1"/>
        <c:axId val="45052288"/>
        <c:axId val="45042304"/>
      </c:lineChart>
      <c:catAx>
        <c:axId val="45038976"/>
        <c:scaling>
          <c:orientation val="minMax"/>
        </c:scaling>
        <c:axPos val="b"/>
        <c:majorTickMark val="none"/>
        <c:tickLblPos val="nextTo"/>
        <c:spPr>
          <a:ln w="31750"/>
        </c:spPr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sl-SI"/>
          </a:p>
        </c:txPr>
        <c:crossAx val="45040768"/>
        <c:crosses val="autoZero"/>
        <c:auto val="1"/>
        <c:lblAlgn val="ctr"/>
        <c:lblOffset val="100"/>
      </c:catAx>
      <c:valAx>
        <c:axId val="45040768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45038976"/>
        <c:crosses val="autoZero"/>
        <c:crossBetween val="between"/>
      </c:valAx>
      <c:valAx>
        <c:axId val="45042304"/>
        <c:scaling>
          <c:orientation val="minMax"/>
        </c:scaling>
        <c:delete val="1"/>
        <c:axPos val="r"/>
        <c:numFmt formatCode="#,##0" sourceLinked="1"/>
        <c:tickLblPos val="nextTo"/>
        <c:crossAx val="45052288"/>
        <c:crosses val="max"/>
        <c:crossBetween val="between"/>
      </c:valAx>
      <c:catAx>
        <c:axId val="45052288"/>
        <c:scaling>
          <c:orientation val="minMax"/>
        </c:scaling>
        <c:delete val="1"/>
        <c:axPos val="b"/>
        <c:tickLblPos val="nextTo"/>
        <c:crossAx val="4504230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3400519776957798"/>
          <c:y val="4.2456220142206456E-3"/>
          <c:w val="0.36533612885987893"/>
          <c:h val="0.27612296550383303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>
        <c:manualLayout>
          <c:layoutTarget val="inner"/>
          <c:xMode val="edge"/>
          <c:yMode val="edge"/>
          <c:x val="0"/>
          <c:y val="0.17177092446777489"/>
          <c:w val="1"/>
          <c:h val="0.64185549722951363"/>
        </c:manualLayout>
      </c:layout>
      <c:barChart>
        <c:barDir val="col"/>
        <c:grouping val="clustered"/>
        <c:ser>
          <c:idx val="0"/>
          <c:order val="0"/>
          <c:tx>
            <c:strRef>
              <c:f>'Poklici BO in PDM'!$M$3</c:f>
              <c:strCache>
                <c:ptCount val="1"/>
                <c:pt idx="0">
                  <c:v>Število brezposelnih mladih, konec dec. 2011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</c:spPr>
          <c:dLbls>
            <c:dLbl>
              <c:idx val="6"/>
              <c:layout>
                <c:manualLayout>
                  <c:x val="0"/>
                  <c:y val="2.7777777777777801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4.1666666666666664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4575974570318632E-3"/>
                  <c:y val="4.7031811280228132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4575974570319699E-3"/>
                  <c:y val="5.291078769025666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dLblPos val="outEnd"/>
            <c:showVal val="1"/>
          </c:dLbls>
          <c:cat>
            <c:strRef>
              <c:f>'Poklici BO in PDM'!$L$38:$L$49</c:f>
              <c:strCache>
                <c:ptCount val="12"/>
                <c:pt idx="0">
                  <c:v>Prodajalec</c:v>
                </c:pt>
                <c:pt idx="1">
                  <c:v>Zidar</c:v>
                </c:pt>
                <c:pt idx="2">
                  <c:v>Ključavničar</c:v>
                </c:pt>
                <c:pt idx="3">
                  <c:v>Varilec</c:v>
                </c:pt>
                <c:pt idx="4">
                  <c:v>Tesar</c:v>
                </c:pt>
                <c:pt idx="5">
                  <c:v>Natakar</c:v>
                </c:pt>
                <c:pt idx="6">
                  <c:v>Kuhar</c:v>
                </c:pt>
                <c:pt idx="7">
                  <c:v>Voznik</c:v>
                </c:pt>
                <c:pt idx="8">
                  <c:v>Mizar</c:v>
                </c:pt>
                <c:pt idx="9">
                  <c:v>Avtomehanik</c:v>
                </c:pt>
                <c:pt idx="10">
                  <c:v>Elektrikar</c:v>
                </c:pt>
                <c:pt idx="11">
                  <c:v> Šivilja</c:v>
                </c:pt>
              </c:strCache>
            </c:strRef>
          </c:cat>
          <c:val>
            <c:numRef>
              <c:f>'Poklici BO in PDM'!$M$38:$M$49</c:f>
              <c:numCache>
                <c:formatCode>General</c:formatCode>
                <c:ptCount val="12"/>
                <c:pt idx="0" formatCode="#,##0">
                  <c:v>1241</c:v>
                </c:pt>
                <c:pt idx="1">
                  <c:v>93</c:v>
                </c:pt>
                <c:pt idx="2">
                  <c:v>17</c:v>
                </c:pt>
                <c:pt idx="3">
                  <c:v>1</c:v>
                </c:pt>
                <c:pt idx="4">
                  <c:v>25</c:v>
                </c:pt>
                <c:pt idx="5">
                  <c:v>125</c:v>
                </c:pt>
                <c:pt idx="6">
                  <c:v>246</c:v>
                </c:pt>
                <c:pt idx="7">
                  <c:v>15</c:v>
                </c:pt>
                <c:pt idx="8">
                  <c:v>175</c:v>
                </c:pt>
                <c:pt idx="9">
                  <c:v>212</c:v>
                </c:pt>
                <c:pt idx="10">
                  <c:v>10</c:v>
                </c:pt>
                <c:pt idx="11">
                  <c:v>39</c:v>
                </c:pt>
              </c:numCache>
            </c:numRef>
          </c:val>
        </c:ser>
        <c:gapWidth val="50"/>
        <c:axId val="35641984"/>
        <c:axId val="35733888"/>
      </c:barChart>
      <c:lineChart>
        <c:grouping val="standard"/>
        <c:ser>
          <c:idx val="1"/>
          <c:order val="1"/>
          <c:tx>
            <c:strRef>
              <c:f>'Poklici BO in PDM'!$N$3</c:f>
              <c:strCache>
                <c:ptCount val="1"/>
                <c:pt idx="0">
                  <c:v>Število prostih delovnih mest v letu 2011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 Narrow" pitchFamily="34" charset="0"/>
                  </a:defRPr>
                </a:pPr>
                <a:endParaRPr lang="sl-SI"/>
              </a:p>
            </c:txPr>
            <c:dLblPos val="t"/>
            <c:showVal val="1"/>
          </c:dLbls>
          <c:cat>
            <c:strRef>
              <c:f>'Poklici BO in PDM'!$L$38:$L$49</c:f>
              <c:strCache>
                <c:ptCount val="12"/>
                <c:pt idx="0">
                  <c:v>Prodajalec</c:v>
                </c:pt>
                <c:pt idx="1">
                  <c:v>Zidar</c:v>
                </c:pt>
                <c:pt idx="2">
                  <c:v>Ključavničar</c:v>
                </c:pt>
                <c:pt idx="3">
                  <c:v>Varilec</c:v>
                </c:pt>
                <c:pt idx="4">
                  <c:v>Tesar</c:v>
                </c:pt>
                <c:pt idx="5">
                  <c:v>Natakar</c:v>
                </c:pt>
                <c:pt idx="6">
                  <c:v>Kuhar</c:v>
                </c:pt>
                <c:pt idx="7">
                  <c:v>Voznik</c:v>
                </c:pt>
                <c:pt idx="8">
                  <c:v>Mizar</c:v>
                </c:pt>
                <c:pt idx="9">
                  <c:v>Avtomehanik</c:v>
                </c:pt>
                <c:pt idx="10">
                  <c:v>Elektrikar</c:v>
                </c:pt>
                <c:pt idx="11">
                  <c:v> Šivilja</c:v>
                </c:pt>
              </c:strCache>
            </c:strRef>
          </c:cat>
          <c:val>
            <c:numRef>
              <c:f>'Poklici BO in PDM'!$N$38:$N$49</c:f>
              <c:numCache>
                <c:formatCode>#,##0</c:formatCode>
                <c:ptCount val="12"/>
                <c:pt idx="0">
                  <c:v>6641</c:v>
                </c:pt>
                <c:pt idx="1">
                  <c:v>4918</c:v>
                </c:pt>
                <c:pt idx="2">
                  <c:v>4225</c:v>
                </c:pt>
                <c:pt idx="3">
                  <c:v>2989</c:v>
                </c:pt>
                <c:pt idx="4">
                  <c:v>2772</c:v>
                </c:pt>
                <c:pt idx="5">
                  <c:v>2745</c:v>
                </c:pt>
                <c:pt idx="6">
                  <c:v>2457</c:v>
                </c:pt>
                <c:pt idx="7">
                  <c:v>2351</c:v>
                </c:pt>
                <c:pt idx="8">
                  <c:v>1122</c:v>
                </c:pt>
                <c:pt idx="9" formatCode="General">
                  <c:v>959</c:v>
                </c:pt>
                <c:pt idx="10" formatCode="General">
                  <c:v>951</c:v>
                </c:pt>
                <c:pt idx="11" formatCode="General">
                  <c:v>939</c:v>
                </c:pt>
              </c:numCache>
            </c:numRef>
          </c:val>
        </c:ser>
        <c:marker val="1"/>
        <c:axId val="35736960"/>
        <c:axId val="35735424"/>
      </c:lineChart>
      <c:catAx>
        <c:axId val="35641984"/>
        <c:scaling>
          <c:orientation val="minMax"/>
        </c:scaling>
        <c:axPos val="b"/>
        <c:majorTickMark val="none"/>
        <c:tickLblPos val="nextTo"/>
        <c:spPr>
          <a:ln w="31750"/>
        </c:spPr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sl-SI"/>
          </a:p>
        </c:txPr>
        <c:crossAx val="35733888"/>
        <c:crosses val="autoZero"/>
        <c:auto val="1"/>
        <c:lblAlgn val="ctr"/>
        <c:lblOffset val="100"/>
      </c:catAx>
      <c:valAx>
        <c:axId val="35733888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35641984"/>
        <c:crosses val="autoZero"/>
        <c:crossBetween val="between"/>
      </c:valAx>
      <c:valAx>
        <c:axId val="35735424"/>
        <c:scaling>
          <c:orientation val="minMax"/>
        </c:scaling>
        <c:delete val="1"/>
        <c:axPos val="r"/>
        <c:numFmt formatCode="#,##0" sourceLinked="1"/>
        <c:tickLblPos val="nextTo"/>
        <c:crossAx val="35736960"/>
        <c:crosses val="max"/>
        <c:crossBetween val="between"/>
      </c:valAx>
      <c:catAx>
        <c:axId val="35736960"/>
        <c:scaling>
          <c:orientation val="minMax"/>
        </c:scaling>
        <c:delete val="1"/>
        <c:axPos val="b"/>
        <c:tickLblPos val="nextTo"/>
        <c:crossAx val="3573542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61048382135685553"/>
          <c:y val="2.3148148148148147E-2"/>
          <c:w val="0.38780344424540542"/>
          <c:h val="0.24435896011554273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Lbls>
            <c:delete val="1"/>
          </c:dLbls>
          <c:val>
            <c:numRef>
              <c:f>'Poklici BO in PDM'!$C$16:$C$29</c:f>
              <c:numCache>
                <c:formatCode>#,##0</c:formatCode>
                <c:ptCount val="14"/>
                <c:pt idx="0">
                  <c:v>2353</c:v>
                </c:pt>
                <c:pt idx="1">
                  <c:v>2348</c:v>
                </c:pt>
                <c:pt idx="2" formatCode="General">
                  <c:v>418</c:v>
                </c:pt>
                <c:pt idx="3" formatCode="General">
                  <c:v>326</c:v>
                </c:pt>
                <c:pt idx="4" formatCode="General">
                  <c:v>314</c:v>
                </c:pt>
                <c:pt idx="5" formatCode="General">
                  <c:v>295</c:v>
                </c:pt>
                <c:pt idx="6" formatCode="General">
                  <c:v>262</c:v>
                </c:pt>
                <c:pt idx="7" formatCode="General">
                  <c:v>241</c:v>
                </c:pt>
                <c:pt idx="8" formatCode="General">
                  <c:v>220</c:v>
                </c:pt>
                <c:pt idx="9" formatCode="General">
                  <c:v>206</c:v>
                </c:pt>
                <c:pt idx="10" formatCode="General">
                  <c:v>169</c:v>
                </c:pt>
                <c:pt idx="11" formatCode="General">
                  <c:v>155</c:v>
                </c:pt>
                <c:pt idx="12" formatCode="General">
                  <c:v>149</c:v>
                </c:pt>
                <c:pt idx="13" formatCode="General">
                  <c:v>142</c:v>
                </c:pt>
              </c:numCache>
            </c:numRef>
          </c:val>
        </c:ser>
        <c:dLbls>
          <c:showVal val="1"/>
        </c:dLbls>
        <c:gapWidth val="50"/>
        <c:overlap val="-25"/>
        <c:axId val="35927552"/>
        <c:axId val="35929088"/>
      </c:barChart>
      <c:catAx>
        <c:axId val="35927552"/>
        <c:scaling>
          <c:orientation val="maxMin"/>
        </c:scaling>
        <c:delete val="1"/>
        <c:axPos val="l"/>
        <c:majorTickMark val="none"/>
        <c:tickLblPos val="nextTo"/>
        <c:crossAx val="35929088"/>
        <c:crosses val="autoZero"/>
        <c:auto val="1"/>
        <c:lblAlgn val="ctr"/>
        <c:lblOffset val="100"/>
      </c:catAx>
      <c:valAx>
        <c:axId val="35929088"/>
        <c:scaling>
          <c:orientation val="minMax"/>
        </c:scaling>
        <c:delete val="1"/>
        <c:axPos val="t"/>
        <c:numFmt formatCode="#,##0" sourceLinked="1"/>
        <c:tickLblPos val="nextTo"/>
        <c:crossAx val="3592755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autoTitleDeleted val="1"/>
    <c:plotArea>
      <c:layout/>
      <c:barChart>
        <c:barDir val="col"/>
        <c:grouping val="clustered"/>
        <c:ser>
          <c:idx val="0"/>
          <c:order val="0"/>
          <c:tx>
            <c:v>Vsi brezposelni</c:v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sl-SI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dec. 07</c:v>
                </c:pt>
                <c:pt idx="1">
                  <c:v>dec.08</c:v>
                </c:pt>
                <c:pt idx="2">
                  <c:v>dec.09</c:v>
                </c:pt>
                <c:pt idx="3">
                  <c:v>dec.10</c:v>
                </c:pt>
                <c:pt idx="4">
                  <c:v>dec.11</c:v>
                </c:pt>
              </c:strCache>
            </c:strRef>
          </c:cat>
          <c:val>
            <c:numRef>
              <c:f>Sheet1!$C$3:$C$7</c:f>
              <c:numCache>
                <c:formatCode>#,##0</c:formatCode>
                <c:ptCount val="5"/>
                <c:pt idx="0">
                  <c:v>834</c:v>
                </c:pt>
                <c:pt idx="1">
                  <c:v>763</c:v>
                </c:pt>
                <c:pt idx="2">
                  <c:v>997</c:v>
                </c:pt>
                <c:pt idx="3">
                  <c:v>1100</c:v>
                </c:pt>
                <c:pt idx="4">
                  <c:v>1097</c:v>
                </c:pt>
              </c:numCache>
            </c:numRef>
          </c:val>
        </c:ser>
        <c:ser>
          <c:idx val="1"/>
          <c:order val="1"/>
          <c:tx>
            <c:v>Brezposelni 15-29 let</c:v>
          </c:tx>
          <c:spPr>
            <a:solidFill>
              <a:schemeClr val="accent1"/>
            </a:solidFill>
            <a:ln w="25400">
              <a:solidFill>
                <a:schemeClr val="bg1"/>
              </a:solidFill>
            </a:ln>
          </c:spPr>
          <c:cat>
            <c:numRef>
              <c:f>Sheet1!$B$8:$B$12</c:f>
              <c:numCache>
                <c:formatCode>mmm/yy</c:formatCode>
                <c:ptCount val="5"/>
                <c:pt idx="0">
                  <c:v>39417</c:v>
                </c:pt>
                <c:pt idx="1">
                  <c:v>39783</c:v>
                </c:pt>
                <c:pt idx="2">
                  <c:v>40148</c:v>
                </c:pt>
                <c:pt idx="3">
                  <c:v>40513</c:v>
                </c:pt>
                <c:pt idx="4">
                  <c:v>40878</c:v>
                </c:pt>
              </c:numCache>
            </c:numRef>
          </c:cat>
          <c:val>
            <c:numRef>
              <c:f>Sheet1!$C$8:$C$12</c:f>
              <c:numCache>
                <c:formatCode>#,##0</c:formatCode>
                <c:ptCount val="5"/>
                <c:pt idx="0">
                  <c:v>397</c:v>
                </c:pt>
                <c:pt idx="1">
                  <c:v>342</c:v>
                </c:pt>
                <c:pt idx="2">
                  <c:v>458</c:v>
                </c:pt>
                <c:pt idx="3">
                  <c:v>468</c:v>
                </c:pt>
                <c:pt idx="4">
                  <c:v>461</c:v>
                </c:pt>
              </c:numCache>
            </c:numRef>
          </c:val>
        </c:ser>
        <c:gapWidth val="50"/>
        <c:overlap val="100"/>
        <c:axId val="35936128"/>
        <c:axId val="35937664"/>
      </c:barChart>
      <c:catAx>
        <c:axId val="359361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0"/>
        </c:spPr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sl-SI"/>
          </a:p>
        </c:txPr>
        <c:crossAx val="35937664"/>
        <c:crosses val="autoZero"/>
        <c:auto val="1"/>
        <c:lblAlgn val="ctr"/>
        <c:lblOffset val="100"/>
      </c:catAx>
      <c:valAx>
        <c:axId val="35937664"/>
        <c:scaling>
          <c:orientation val="minMax"/>
          <c:max val="1400"/>
        </c:scaling>
        <c:delete val="1"/>
        <c:axPos val="l"/>
        <c:numFmt formatCode="#,##0" sourceLinked="1"/>
        <c:tickLblPos val="nextTo"/>
        <c:crossAx val="35936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545931758530268E-4"/>
          <c:y val="0.86582013030875993"/>
          <c:w val="0.93192568034258894"/>
          <c:h val="0.10860552471970752"/>
        </c:manualLayout>
      </c:layout>
      <c:txPr>
        <a:bodyPr/>
        <a:lstStyle/>
        <a:p>
          <a:pPr>
            <a:defRPr sz="140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#3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#3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#3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#3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2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Brezposelnost po značilnih skupinah </a:t>
          </a:r>
          <a:r>
            <a:rPr lang="sl-SI" sz="1100" b="0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(deleži od vseh brezposelnih)</a:t>
          </a:r>
          <a:endParaRPr lang="sl-SI" sz="1100" b="0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8549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050C37F-CA1C-40E1-88B9-04F30096FB0C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820520E-2AD8-45EC-A9F3-0F5F336D1E48}" type="presOf" srcId="{D64FBEAA-86C4-41D0-9656-D18CD74936AF}" destId="{C06D2203-2A94-454A-95B1-D8DADE136402}" srcOrd="0" destOrd="0" presId="urn:microsoft.com/office/officeart/2005/8/layout/vList2"/>
    <dgm:cxn modelId="{8F01523C-BCF3-48CB-9CF3-E479DB98B8A4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Brezposelnih oseb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64DA984-2B48-4D5B-8E38-4028B9D256BA}" type="presOf" srcId="{EA782087-BC49-4DAE-936B-1E74DD9E5756}" destId="{0FF4D465-D2FF-499C-8D78-9A9788CFC2E9}" srcOrd="0" destOrd="0" presId="urn:microsoft.com/office/officeart/2005/8/layout/vList2"/>
    <dgm:cxn modelId="{91D10F8A-1A57-40D8-84C2-63786EB976EC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DD49191-854E-4ED4-BB5E-D2E9CBFABB8E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prostih delovnih mest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-1900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29EA8C9-FFF2-409E-96B8-D3E2CC73DF80}" type="presOf" srcId="{EA782087-BC49-4DAE-936B-1E74DD9E5756}" destId="{0FF4D465-D2FF-499C-8D78-9A9788CFC2E9}" srcOrd="0" destOrd="0" presId="urn:microsoft.com/office/officeart/2005/8/layout/vList2"/>
    <dgm:cxn modelId="{849A3D0D-00FD-4CD9-9A63-7F36FA766729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404F5BFF-F022-49E0-9E88-9AA8F2103561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Povprečno trajanje brezposelnosti pred zaposlitvijo je 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rPr>
            <a:t> 7,8  mesecev.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E5E8C0C-952F-44C8-B6E9-4D49C661F091}" type="presOf" srcId="{EA782087-BC49-4DAE-936B-1E74DD9E5756}" destId="{0FF4D465-D2FF-499C-8D78-9A9788CFC2E9}" srcOrd="0" destOrd="0" presId="urn:microsoft.com/office/officeart/2005/8/layout/vList2"/>
    <dgm:cxn modelId="{16E71C6C-B46D-420D-BEC1-C939F767C6D8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44BF7EA3-C494-4C48-9680-98FDF941D864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565B8F-70CF-4810-9B1D-4E4F711CD737}" type="doc">
      <dgm:prSet loTypeId="urn:microsoft.com/office/officeart/2008/layout/LinedList" loCatId="hierarchy" qsTypeId="urn:microsoft.com/office/officeart/2005/8/quickstyle/simple1#13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7643A397-05E5-4BC6-A428-7E794B1FD8F4}">
      <dgm:prSet phldrT="[besedilo]" custT="1"/>
      <dgm:spPr/>
      <dgm:t>
        <a:bodyPr/>
        <a:lstStyle/>
        <a:p>
          <a:r>
            <a:rPr lang="sl-SI" sz="3000" b="1" cap="all" spc="0" dirty="0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FRIZER</a:t>
          </a:r>
          <a:endParaRPr lang="sl-SI" sz="3000" b="1" cap="all" spc="0" dirty="0">
            <a:ln w="9000" cmpd="sng">
              <a:solidFill>
                <a:schemeClr val="bg2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0807855-605A-44E3-9AF6-C9A229A0DD19}" type="par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EAB08ED-636F-494E-8FB0-B9A32F77B6B1}" type="sib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622F03D-8F26-49B2-AA6C-0342EDBE5EC6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Frizerji</a:t>
          </a:r>
          <a:endParaRPr lang="sl-SI" sz="1400" dirty="0">
            <a:solidFill>
              <a:schemeClr val="tx1"/>
            </a:solidFill>
          </a:endParaRPr>
        </a:p>
      </dgm:t>
    </dgm:pt>
    <dgm:pt modelId="{CACB3AC1-22CC-44E3-B53F-EE045A487936}" type="par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772D6300-CDF8-4491-8E5B-E17342AC771A}" type="sib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5B45E471-7950-4201-A3E8-0568D872185C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Frizerji, kozmetiki ipd.</a:t>
          </a:r>
          <a:endParaRPr lang="sl-SI" sz="1400" dirty="0">
            <a:solidFill>
              <a:schemeClr val="tx1"/>
            </a:solidFill>
          </a:endParaRPr>
        </a:p>
      </dgm:t>
    </dgm:pt>
    <dgm:pt modelId="{6FC11A82-F66B-45BD-B3AE-976EDF21B235}" type="parTrans" cxnId="{148BEFFF-BB39-4931-9DD5-70B2F3C941BE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FEDC0BE6-0EAB-4B17-B760-BCA431DD9025}" type="sibTrans" cxnId="{148BEFFF-BB39-4931-9DD5-70B2F3C941BE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4DF69E0C-0AE1-4E2C-A91E-1ED1DFE5CCF2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Kozmetiki ipd.</a:t>
          </a:r>
          <a:endParaRPr lang="sl-SI" sz="1400" dirty="0">
            <a:solidFill>
              <a:schemeClr val="tx1"/>
            </a:solidFill>
          </a:endParaRPr>
        </a:p>
      </dgm:t>
    </dgm:pt>
    <dgm:pt modelId="{5A820CE0-CDDD-4972-A0DA-3F62484B3196}" type="parTrans" cxnId="{EFE1CE9F-E364-4797-B71A-76672526E4A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643414E7-8FAB-4ADB-AD4B-5FACE2CBAEA9}" type="sibTrans" cxnId="{EFE1CE9F-E364-4797-B71A-76672526E4A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5E90C497-FCB8-4490-966B-3504D5662324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Upravljavci procesnih strojev in naprav za kemijsko predelavo in proizvodnjo kemijskih izdelkov</a:t>
          </a:r>
          <a:endParaRPr lang="sl-SI" sz="1400" dirty="0">
            <a:solidFill>
              <a:schemeClr val="tx1"/>
            </a:solidFill>
          </a:endParaRPr>
        </a:p>
      </dgm:t>
    </dgm:pt>
    <dgm:pt modelId="{D0887127-1FCD-4161-98AE-309A2DF425B6}" type="parTrans" cxnId="{42CCBB39-CDA0-45C2-A87D-5B4E0F984FB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9FC965F9-9870-4962-BFB2-F72005A62D30}" type="sibTrans" cxnId="{42CCBB39-CDA0-45C2-A87D-5B4E0F984FB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52A8FA74-E673-4BCF-95D2-CE7382C01BA3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Čistilci, strežniki in gospodinjski pomočniki ipd. v uradih, hotelih in drugih ustanovah</a:t>
          </a:r>
          <a:endParaRPr lang="sl-SI" sz="1400" dirty="0">
            <a:solidFill>
              <a:schemeClr val="tx1"/>
            </a:solidFill>
          </a:endParaRPr>
        </a:p>
      </dgm:t>
    </dgm:pt>
    <dgm:pt modelId="{04C31814-2D8F-425F-AADB-BCA048217EC2}" type="parTrans" cxnId="{34AB1972-0B86-43CB-98CE-4EB41835965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7EB460D-DB5F-40ED-B232-4978CA3CCC58}" type="sibTrans" cxnId="{34AB1972-0B86-43CB-98CE-4EB41835965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D97E5CD5-91E1-4AD1-9334-FDB3CB349360}">
      <dgm:prSet phldrT="[besedilo]" custT="1"/>
      <dgm:spPr/>
      <dgm:t>
        <a:bodyPr/>
        <a:lstStyle/>
        <a:p>
          <a:endParaRPr lang="sl-SI" sz="1400" dirty="0">
            <a:solidFill>
              <a:schemeClr val="tx1"/>
            </a:solidFill>
          </a:endParaRPr>
        </a:p>
      </dgm:t>
    </dgm:pt>
    <dgm:pt modelId="{34E508C8-DCC9-45C1-8B59-4EEC7AC8AA0A}" type="parTrans" cxnId="{31FD52EF-D4A3-4D58-9FFB-EA1E2062030A}">
      <dgm:prSet/>
      <dgm:spPr/>
      <dgm:t>
        <a:bodyPr/>
        <a:lstStyle/>
        <a:p>
          <a:endParaRPr lang="sl-SI"/>
        </a:p>
      </dgm:t>
    </dgm:pt>
    <dgm:pt modelId="{6B65CA0C-74C3-4367-9261-8843859F27DB}" type="sibTrans" cxnId="{31FD52EF-D4A3-4D58-9FFB-EA1E2062030A}">
      <dgm:prSet/>
      <dgm:spPr/>
      <dgm:t>
        <a:bodyPr/>
        <a:lstStyle/>
        <a:p>
          <a:endParaRPr lang="sl-SI"/>
        </a:p>
      </dgm:t>
    </dgm:pt>
    <dgm:pt modelId="{40E6C765-7E77-423D-A964-7FE7CC223656}" type="pres">
      <dgm:prSet presAssocID="{55565B8F-70CF-4810-9B1D-4E4F711CD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D8F13CB-11A1-4E11-90F0-59050E23C371}" type="pres">
      <dgm:prSet presAssocID="{7643A397-05E5-4BC6-A428-7E794B1FD8F4}" presName="thickLine" presStyleLbl="alignNode1" presStyleIdx="0" presStyleCnt="1"/>
      <dgm:spPr/>
    </dgm:pt>
    <dgm:pt modelId="{DBEA6D99-545F-4C30-AA41-268610D1E0E6}" type="pres">
      <dgm:prSet presAssocID="{7643A397-05E5-4BC6-A428-7E794B1FD8F4}" presName="horz1" presStyleCnt="0"/>
      <dgm:spPr/>
    </dgm:pt>
    <dgm:pt modelId="{61458173-ABB1-4DDC-B0C5-C2A8C81AD012}" type="pres">
      <dgm:prSet presAssocID="{7643A397-05E5-4BC6-A428-7E794B1FD8F4}" presName="tx1" presStyleLbl="revTx" presStyleIdx="0" presStyleCnt="7" custScaleX="129358"/>
      <dgm:spPr/>
      <dgm:t>
        <a:bodyPr/>
        <a:lstStyle/>
        <a:p>
          <a:endParaRPr lang="sl-SI"/>
        </a:p>
      </dgm:t>
    </dgm:pt>
    <dgm:pt modelId="{5EA5344F-B4F4-4AB0-9C8E-63B8F31BC338}" type="pres">
      <dgm:prSet presAssocID="{7643A397-05E5-4BC6-A428-7E794B1FD8F4}" presName="vert1" presStyleCnt="0"/>
      <dgm:spPr/>
    </dgm:pt>
    <dgm:pt modelId="{DDB2B478-6F42-4A20-A2EB-5F1021F2550E}" type="pres">
      <dgm:prSet presAssocID="{D97E5CD5-91E1-4AD1-9334-FDB3CB349360}" presName="vertSpace2a" presStyleCnt="0"/>
      <dgm:spPr/>
    </dgm:pt>
    <dgm:pt modelId="{58CC7FCC-2521-4B78-BB15-8094791E9863}" type="pres">
      <dgm:prSet presAssocID="{D97E5CD5-91E1-4AD1-9334-FDB3CB349360}" presName="horz2" presStyleCnt="0"/>
      <dgm:spPr/>
    </dgm:pt>
    <dgm:pt modelId="{9652C553-5C04-4FAE-AD50-0583E61F754B}" type="pres">
      <dgm:prSet presAssocID="{D97E5CD5-91E1-4AD1-9334-FDB3CB349360}" presName="horzSpace2" presStyleCnt="0"/>
      <dgm:spPr/>
    </dgm:pt>
    <dgm:pt modelId="{62E9BC35-4941-4DEA-A506-C06CC06592FB}" type="pres">
      <dgm:prSet presAssocID="{D97E5CD5-91E1-4AD1-9334-FDB3CB349360}" presName="tx2" presStyleLbl="revTx" presStyleIdx="1" presStyleCnt="7"/>
      <dgm:spPr/>
      <dgm:t>
        <a:bodyPr/>
        <a:lstStyle/>
        <a:p>
          <a:endParaRPr lang="sl-SI"/>
        </a:p>
      </dgm:t>
    </dgm:pt>
    <dgm:pt modelId="{9B1E1699-792E-4EAE-801E-DF32D0B98C81}" type="pres">
      <dgm:prSet presAssocID="{D97E5CD5-91E1-4AD1-9334-FDB3CB349360}" presName="vert2" presStyleCnt="0"/>
      <dgm:spPr/>
    </dgm:pt>
    <dgm:pt modelId="{79470852-50E6-4511-92B5-E796A401F7C5}" type="pres">
      <dgm:prSet presAssocID="{D97E5CD5-91E1-4AD1-9334-FDB3CB349360}" presName="thinLine2b" presStyleLbl="callout" presStyleIdx="0" presStyleCnt="6"/>
      <dgm:spPr/>
    </dgm:pt>
    <dgm:pt modelId="{23EE56F6-18EF-46EF-B1AE-CCF623893671}" type="pres">
      <dgm:prSet presAssocID="{D97E5CD5-91E1-4AD1-9334-FDB3CB349360}" presName="vertSpace2b" presStyleCnt="0"/>
      <dgm:spPr/>
    </dgm:pt>
    <dgm:pt modelId="{796807E1-5A23-4782-AA14-6B38158A69B1}" type="pres">
      <dgm:prSet presAssocID="{8622F03D-8F26-49B2-AA6C-0342EDBE5EC6}" presName="horz2" presStyleCnt="0"/>
      <dgm:spPr/>
    </dgm:pt>
    <dgm:pt modelId="{58F77430-FA5A-4AE9-B55B-823CFAE4185A}" type="pres">
      <dgm:prSet presAssocID="{8622F03D-8F26-49B2-AA6C-0342EDBE5EC6}" presName="horzSpace2" presStyleCnt="0"/>
      <dgm:spPr/>
    </dgm:pt>
    <dgm:pt modelId="{C4F12B5C-88BE-4263-8D04-2B3796323B54}" type="pres">
      <dgm:prSet presAssocID="{8622F03D-8F26-49B2-AA6C-0342EDBE5EC6}" presName="tx2" presStyleLbl="revTx" presStyleIdx="2" presStyleCnt="7"/>
      <dgm:spPr/>
      <dgm:t>
        <a:bodyPr/>
        <a:lstStyle/>
        <a:p>
          <a:endParaRPr lang="sl-SI"/>
        </a:p>
      </dgm:t>
    </dgm:pt>
    <dgm:pt modelId="{4055DB28-B6E4-4CCB-922E-E933CFEB995A}" type="pres">
      <dgm:prSet presAssocID="{8622F03D-8F26-49B2-AA6C-0342EDBE5EC6}" presName="vert2" presStyleCnt="0"/>
      <dgm:spPr/>
    </dgm:pt>
    <dgm:pt modelId="{C39F0AAD-BDC8-4F44-B980-D7E4CFD4F07B}" type="pres">
      <dgm:prSet presAssocID="{8622F03D-8F26-49B2-AA6C-0342EDBE5EC6}" presName="thinLine2b" presStyleLbl="callout" presStyleIdx="1" presStyleCnt="6"/>
      <dgm:spPr/>
    </dgm:pt>
    <dgm:pt modelId="{5D3E0D10-EF7C-4B3C-9B29-48EECFDDDC78}" type="pres">
      <dgm:prSet presAssocID="{8622F03D-8F26-49B2-AA6C-0342EDBE5EC6}" presName="vertSpace2b" presStyleCnt="0"/>
      <dgm:spPr/>
    </dgm:pt>
    <dgm:pt modelId="{2D085CA9-5431-43C4-92BE-DCEA0285A005}" type="pres">
      <dgm:prSet presAssocID="{5B45E471-7950-4201-A3E8-0568D872185C}" presName="horz2" presStyleCnt="0"/>
      <dgm:spPr/>
    </dgm:pt>
    <dgm:pt modelId="{5015FC46-6D04-4EB3-BEC5-45264A8E5CFE}" type="pres">
      <dgm:prSet presAssocID="{5B45E471-7950-4201-A3E8-0568D872185C}" presName="horzSpace2" presStyleCnt="0"/>
      <dgm:spPr/>
    </dgm:pt>
    <dgm:pt modelId="{170AA9B3-362D-4CE4-8A74-9C4A185F79B2}" type="pres">
      <dgm:prSet presAssocID="{5B45E471-7950-4201-A3E8-0568D872185C}" presName="tx2" presStyleLbl="revTx" presStyleIdx="3" presStyleCnt="7"/>
      <dgm:spPr/>
      <dgm:t>
        <a:bodyPr/>
        <a:lstStyle/>
        <a:p>
          <a:endParaRPr lang="sl-SI"/>
        </a:p>
      </dgm:t>
    </dgm:pt>
    <dgm:pt modelId="{C3497E8C-1A99-4CA4-A3E5-8F63C5CAC139}" type="pres">
      <dgm:prSet presAssocID="{5B45E471-7950-4201-A3E8-0568D872185C}" presName="vert2" presStyleCnt="0"/>
      <dgm:spPr/>
    </dgm:pt>
    <dgm:pt modelId="{5CEBC967-DCA3-4D58-B364-52B16638787E}" type="pres">
      <dgm:prSet presAssocID="{5B45E471-7950-4201-A3E8-0568D872185C}" presName="thinLine2b" presStyleLbl="callout" presStyleIdx="2" presStyleCnt="6"/>
      <dgm:spPr/>
    </dgm:pt>
    <dgm:pt modelId="{F154D955-839F-4D1E-B9E9-BAEB8A5C994C}" type="pres">
      <dgm:prSet presAssocID="{5B45E471-7950-4201-A3E8-0568D872185C}" presName="vertSpace2b" presStyleCnt="0"/>
      <dgm:spPr/>
    </dgm:pt>
    <dgm:pt modelId="{D33BB19B-F203-4A68-850F-2CD785506017}" type="pres">
      <dgm:prSet presAssocID="{4DF69E0C-0AE1-4E2C-A91E-1ED1DFE5CCF2}" presName="horz2" presStyleCnt="0"/>
      <dgm:spPr/>
    </dgm:pt>
    <dgm:pt modelId="{2D36D951-C9CA-46D1-9616-4FA9461475AA}" type="pres">
      <dgm:prSet presAssocID="{4DF69E0C-0AE1-4E2C-A91E-1ED1DFE5CCF2}" presName="horzSpace2" presStyleCnt="0"/>
      <dgm:spPr/>
    </dgm:pt>
    <dgm:pt modelId="{5F89CA97-ED45-4DAE-9475-EF426CFB6E24}" type="pres">
      <dgm:prSet presAssocID="{4DF69E0C-0AE1-4E2C-A91E-1ED1DFE5CCF2}" presName="tx2" presStyleLbl="revTx" presStyleIdx="4" presStyleCnt="7"/>
      <dgm:spPr/>
      <dgm:t>
        <a:bodyPr/>
        <a:lstStyle/>
        <a:p>
          <a:endParaRPr lang="sl-SI"/>
        </a:p>
      </dgm:t>
    </dgm:pt>
    <dgm:pt modelId="{181AB819-DDCF-46E3-82AF-AAF18DFD6367}" type="pres">
      <dgm:prSet presAssocID="{4DF69E0C-0AE1-4E2C-A91E-1ED1DFE5CCF2}" presName="vert2" presStyleCnt="0"/>
      <dgm:spPr/>
    </dgm:pt>
    <dgm:pt modelId="{485D1C8B-49DE-4C72-B940-2D66260AFBDC}" type="pres">
      <dgm:prSet presAssocID="{4DF69E0C-0AE1-4E2C-A91E-1ED1DFE5CCF2}" presName="thinLine2b" presStyleLbl="callout" presStyleIdx="3" presStyleCnt="6"/>
      <dgm:spPr/>
    </dgm:pt>
    <dgm:pt modelId="{8F5E58E6-5D8C-4189-8229-D546C03F8573}" type="pres">
      <dgm:prSet presAssocID="{4DF69E0C-0AE1-4E2C-A91E-1ED1DFE5CCF2}" presName="vertSpace2b" presStyleCnt="0"/>
      <dgm:spPr/>
    </dgm:pt>
    <dgm:pt modelId="{95B0D104-E33A-4A46-93E6-3E08C1E1BB77}" type="pres">
      <dgm:prSet presAssocID="{5E90C497-FCB8-4490-966B-3504D5662324}" presName="horz2" presStyleCnt="0"/>
      <dgm:spPr/>
    </dgm:pt>
    <dgm:pt modelId="{9884F829-9B66-49C5-9097-8916EB1AA3CD}" type="pres">
      <dgm:prSet presAssocID="{5E90C497-FCB8-4490-966B-3504D5662324}" presName="horzSpace2" presStyleCnt="0"/>
      <dgm:spPr/>
    </dgm:pt>
    <dgm:pt modelId="{DAB2EC03-A7C3-4BEA-A93C-4EAF911C71F9}" type="pres">
      <dgm:prSet presAssocID="{5E90C497-FCB8-4490-966B-3504D5662324}" presName="tx2" presStyleLbl="revTx" presStyleIdx="5" presStyleCnt="7"/>
      <dgm:spPr/>
      <dgm:t>
        <a:bodyPr/>
        <a:lstStyle/>
        <a:p>
          <a:endParaRPr lang="sl-SI"/>
        </a:p>
      </dgm:t>
    </dgm:pt>
    <dgm:pt modelId="{7D8DA228-92BD-443B-A48F-EF4A60DB77A4}" type="pres">
      <dgm:prSet presAssocID="{5E90C497-FCB8-4490-966B-3504D5662324}" presName="vert2" presStyleCnt="0"/>
      <dgm:spPr/>
    </dgm:pt>
    <dgm:pt modelId="{61EE64DE-78D3-4087-804F-7B940031E33B}" type="pres">
      <dgm:prSet presAssocID="{5E90C497-FCB8-4490-966B-3504D5662324}" presName="thinLine2b" presStyleLbl="callout" presStyleIdx="4" presStyleCnt="6"/>
      <dgm:spPr/>
    </dgm:pt>
    <dgm:pt modelId="{7C10137E-F2D7-4C0A-A7AB-E16C14B84CA9}" type="pres">
      <dgm:prSet presAssocID="{5E90C497-FCB8-4490-966B-3504D5662324}" presName="vertSpace2b" presStyleCnt="0"/>
      <dgm:spPr/>
    </dgm:pt>
    <dgm:pt modelId="{1B7EDE82-1C64-4E0F-80FD-BB9D78C6C165}" type="pres">
      <dgm:prSet presAssocID="{52A8FA74-E673-4BCF-95D2-CE7382C01BA3}" presName="horz2" presStyleCnt="0"/>
      <dgm:spPr/>
    </dgm:pt>
    <dgm:pt modelId="{9582108E-DE74-4E9F-8AE9-F999AB8E383A}" type="pres">
      <dgm:prSet presAssocID="{52A8FA74-E673-4BCF-95D2-CE7382C01BA3}" presName="horzSpace2" presStyleCnt="0"/>
      <dgm:spPr/>
    </dgm:pt>
    <dgm:pt modelId="{9EAFBBB2-9CA4-467B-AB3F-94EA4522BACA}" type="pres">
      <dgm:prSet presAssocID="{52A8FA74-E673-4BCF-95D2-CE7382C01BA3}" presName="tx2" presStyleLbl="revTx" presStyleIdx="6" presStyleCnt="7"/>
      <dgm:spPr/>
      <dgm:t>
        <a:bodyPr/>
        <a:lstStyle/>
        <a:p>
          <a:endParaRPr lang="sl-SI"/>
        </a:p>
      </dgm:t>
    </dgm:pt>
    <dgm:pt modelId="{39C55CD7-0304-4DF9-853A-20BCD2D2AD53}" type="pres">
      <dgm:prSet presAssocID="{52A8FA74-E673-4BCF-95D2-CE7382C01BA3}" presName="vert2" presStyleCnt="0"/>
      <dgm:spPr/>
    </dgm:pt>
    <dgm:pt modelId="{1F8E4AB5-D59A-492F-ADB9-CCDAEA9DF770}" type="pres">
      <dgm:prSet presAssocID="{52A8FA74-E673-4BCF-95D2-CE7382C01BA3}" presName="thinLine2b" presStyleLbl="callout" presStyleIdx="5" presStyleCnt="6"/>
      <dgm:spPr/>
    </dgm:pt>
    <dgm:pt modelId="{D2F276B2-7727-4DCE-8749-B941562F5DC9}" type="pres">
      <dgm:prSet presAssocID="{52A8FA74-E673-4BCF-95D2-CE7382C01BA3}" presName="vertSpace2b" presStyleCnt="0"/>
      <dgm:spPr/>
    </dgm:pt>
  </dgm:ptLst>
  <dgm:cxnLst>
    <dgm:cxn modelId="{5DE425D5-D885-41AF-AC91-6BEEF98396DC}" srcId="{55565B8F-70CF-4810-9B1D-4E4F711CD737}" destId="{7643A397-05E5-4BC6-A428-7E794B1FD8F4}" srcOrd="0" destOrd="0" parTransId="{20807855-605A-44E3-9AF6-C9A229A0DD19}" sibTransId="{CEAB08ED-636F-494E-8FB0-B9A32F77B6B1}"/>
    <dgm:cxn modelId="{46D40176-D884-48EC-A784-4F37031EF0A6}" type="presOf" srcId="{5E90C497-FCB8-4490-966B-3504D5662324}" destId="{DAB2EC03-A7C3-4BEA-A93C-4EAF911C71F9}" srcOrd="0" destOrd="0" presId="urn:microsoft.com/office/officeart/2008/layout/LinedList"/>
    <dgm:cxn modelId="{31FD52EF-D4A3-4D58-9FFB-EA1E2062030A}" srcId="{7643A397-05E5-4BC6-A428-7E794B1FD8F4}" destId="{D97E5CD5-91E1-4AD1-9334-FDB3CB349360}" srcOrd="0" destOrd="0" parTransId="{34E508C8-DCC9-45C1-8B59-4EEC7AC8AA0A}" sibTransId="{6B65CA0C-74C3-4367-9261-8843859F27DB}"/>
    <dgm:cxn modelId="{6AD6D043-1142-490B-99DB-81D680535E21}" type="presOf" srcId="{4DF69E0C-0AE1-4E2C-A91E-1ED1DFE5CCF2}" destId="{5F89CA97-ED45-4DAE-9475-EF426CFB6E24}" srcOrd="0" destOrd="0" presId="urn:microsoft.com/office/officeart/2008/layout/LinedList"/>
    <dgm:cxn modelId="{EFF744F3-8605-493D-8BB9-3156B7891D81}" type="presOf" srcId="{8622F03D-8F26-49B2-AA6C-0342EDBE5EC6}" destId="{C4F12B5C-88BE-4263-8D04-2B3796323B54}" srcOrd="0" destOrd="0" presId="urn:microsoft.com/office/officeart/2008/layout/LinedList"/>
    <dgm:cxn modelId="{42CCBB39-CDA0-45C2-A87D-5B4E0F984FBC}" srcId="{7643A397-05E5-4BC6-A428-7E794B1FD8F4}" destId="{5E90C497-FCB8-4490-966B-3504D5662324}" srcOrd="4" destOrd="0" parTransId="{D0887127-1FCD-4161-98AE-309A2DF425B6}" sibTransId="{9FC965F9-9870-4962-BFB2-F72005A62D30}"/>
    <dgm:cxn modelId="{34AB1972-0B86-43CB-98CE-4EB41835965D}" srcId="{7643A397-05E5-4BC6-A428-7E794B1FD8F4}" destId="{52A8FA74-E673-4BCF-95D2-CE7382C01BA3}" srcOrd="5" destOrd="0" parTransId="{04C31814-2D8F-425F-AADB-BCA048217EC2}" sibTransId="{C7EB460D-DB5F-40ED-B232-4978CA3CCC58}"/>
    <dgm:cxn modelId="{148BEFFF-BB39-4931-9DD5-70B2F3C941BE}" srcId="{7643A397-05E5-4BC6-A428-7E794B1FD8F4}" destId="{5B45E471-7950-4201-A3E8-0568D872185C}" srcOrd="2" destOrd="0" parTransId="{6FC11A82-F66B-45BD-B3AE-976EDF21B235}" sibTransId="{FEDC0BE6-0EAB-4B17-B760-BCA431DD9025}"/>
    <dgm:cxn modelId="{3808178B-8834-4192-86DE-4E0847ED2990}" type="presOf" srcId="{52A8FA74-E673-4BCF-95D2-CE7382C01BA3}" destId="{9EAFBBB2-9CA4-467B-AB3F-94EA4522BACA}" srcOrd="0" destOrd="0" presId="urn:microsoft.com/office/officeart/2008/layout/LinedList"/>
    <dgm:cxn modelId="{B582D353-3B43-4499-9339-CB9594E0A720}" type="presOf" srcId="{55565B8F-70CF-4810-9B1D-4E4F711CD737}" destId="{40E6C765-7E77-423D-A964-7FE7CC223656}" srcOrd="0" destOrd="0" presId="urn:microsoft.com/office/officeart/2008/layout/LinedList"/>
    <dgm:cxn modelId="{CCD95C4D-FD38-4B14-9E31-37899C84BB8D}" srcId="{7643A397-05E5-4BC6-A428-7E794B1FD8F4}" destId="{8622F03D-8F26-49B2-AA6C-0342EDBE5EC6}" srcOrd="1" destOrd="0" parTransId="{CACB3AC1-22CC-44E3-B53F-EE045A487936}" sibTransId="{772D6300-CDF8-4491-8E5B-E17342AC771A}"/>
    <dgm:cxn modelId="{8A2072C0-90F1-4659-8FE6-0AF2FC86E46B}" type="presOf" srcId="{D97E5CD5-91E1-4AD1-9334-FDB3CB349360}" destId="{62E9BC35-4941-4DEA-A506-C06CC06592FB}" srcOrd="0" destOrd="0" presId="urn:microsoft.com/office/officeart/2008/layout/LinedList"/>
    <dgm:cxn modelId="{177C76C9-C8E1-49FD-99B9-C86C3D6A345F}" type="presOf" srcId="{7643A397-05E5-4BC6-A428-7E794B1FD8F4}" destId="{61458173-ABB1-4DDC-B0C5-C2A8C81AD012}" srcOrd="0" destOrd="0" presId="urn:microsoft.com/office/officeart/2008/layout/LinedList"/>
    <dgm:cxn modelId="{EFE1CE9F-E364-4797-B71A-76672526E4AB}" srcId="{7643A397-05E5-4BC6-A428-7E794B1FD8F4}" destId="{4DF69E0C-0AE1-4E2C-A91E-1ED1DFE5CCF2}" srcOrd="3" destOrd="0" parTransId="{5A820CE0-CDDD-4972-A0DA-3F62484B3196}" sibTransId="{643414E7-8FAB-4ADB-AD4B-5FACE2CBAEA9}"/>
    <dgm:cxn modelId="{34451278-4C5F-4DE2-9B84-8408A2A980F3}" type="presOf" srcId="{5B45E471-7950-4201-A3E8-0568D872185C}" destId="{170AA9B3-362D-4CE4-8A74-9C4A185F79B2}" srcOrd="0" destOrd="0" presId="urn:microsoft.com/office/officeart/2008/layout/LinedList"/>
    <dgm:cxn modelId="{667D8D19-2E25-47C9-A542-8009693177EF}" type="presParOf" srcId="{40E6C765-7E77-423D-A964-7FE7CC223656}" destId="{FD8F13CB-11A1-4E11-90F0-59050E23C371}" srcOrd="0" destOrd="0" presId="urn:microsoft.com/office/officeart/2008/layout/LinedList"/>
    <dgm:cxn modelId="{E6F9C9CE-52D3-42B1-A8A1-5D4D10185024}" type="presParOf" srcId="{40E6C765-7E77-423D-A964-7FE7CC223656}" destId="{DBEA6D99-545F-4C30-AA41-268610D1E0E6}" srcOrd="1" destOrd="0" presId="urn:microsoft.com/office/officeart/2008/layout/LinedList"/>
    <dgm:cxn modelId="{0CF4DE8B-9A09-4BC2-BA9F-F3EDBC51E383}" type="presParOf" srcId="{DBEA6D99-545F-4C30-AA41-268610D1E0E6}" destId="{61458173-ABB1-4DDC-B0C5-C2A8C81AD012}" srcOrd="0" destOrd="0" presId="urn:microsoft.com/office/officeart/2008/layout/LinedList"/>
    <dgm:cxn modelId="{D71F4692-A6A4-430E-9947-886025FE9A1A}" type="presParOf" srcId="{DBEA6D99-545F-4C30-AA41-268610D1E0E6}" destId="{5EA5344F-B4F4-4AB0-9C8E-63B8F31BC338}" srcOrd="1" destOrd="0" presId="urn:microsoft.com/office/officeart/2008/layout/LinedList"/>
    <dgm:cxn modelId="{529F21D8-2CCF-4419-BF76-D391C985CA73}" type="presParOf" srcId="{5EA5344F-B4F4-4AB0-9C8E-63B8F31BC338}" destId="{DDB2B478-6F42-4A20-A2EB-5F1021F2550E}" srcOrd="0" destOrd="0" presId="urn:microsoft.com/office/officeart/2008/layout/LinedList"/>
    <dgm:cxn modelId="{5D7A4E8F-F460-47D7-BDE6-DAE5B51C18D9}" type="presParOf" srcId="{5EA5344F-B4F4-4AB0-9C8E-63B8F31BC338}" destId="{58CC7FCC-2521-4B78-BB15-8094791E9863}" srcOrd="1" destOrd="0" presId="urn:microsoft.com/office/officeart/2008/layout/LinedList"/>
    <dgm:cxn modelId="{112FE424-F907-41B3-998F-0C116C0AAD9D}" type="presParOf" srcId="{58CC7FCC-2521-4B78-BB15-8094791E9863}" destId="{9652C553-5C04-4FAE-AD50-0583E61F754B}" srcOrd="0" destOrd="0" presId="urn:microsoft.com/office/officeart/2008/layout/LinedList"/>
    <dgm:cxn modelId="{D457BBD9-7AFE-4F8D-B002-8C6E88F636DC}" type="presParOf" srcId="{58CC7FCC-2521-4B78-BB15-8094791E9863}" destId="{62E9BC35-4941-4DEA-A506-C06CC06592FB}" srcOrd="1" destOrd="0" presId="urn:microsoft.com/office/officeart/2008/layout/LinedList"/>
    <dgm:cxn modelId="{7879AFC1-CA1F-4033-A758-C36FE7E5185B}" type="presParOf" srcId="{58CC7FCC-2521-4B78-BB15-8094791E9863}" destId="{9B1E1699-792E-4EAE-801E-DF32D0B98C81}" srcOrd="2" destOrd="0" presId="urn:microsoft.com/office/officeart/2008/layout/LinedList"/>
    <dgm:cxn modelId="{C5050DA2-F520-4015-8915-87C425C10441}" type="presParOf" srcId="{5EA5344F-B4F4-4AB0-9C8E-63B8F31BC338}" destId="{79470852-50E6-4511-92B5-E796A401F7C5}" srcOrd="2" destOrd="0" presId="urn:microsoft.com/office/officeart/2008/layout/LinedList"/>
    <dgm:cxn modelId="{E58A6464-9093-47C4-B7EC-D6C0949797E1}" type="presParOf" srcId="{5EA5344F-B4F4-4AB0-9C8E-63B8F31BC338}" destId="{23EE56F6-18EF-46EF-B1AE-CCF623893671}" srcOrd="3" destOrd="0" presId="urn:microsoft.com/office/officeart/2008/layout/LinedList"/>
    <dgm:cxn modelId="{2F85EA94-07E5-4995-BA62-BAFCB1F9DE55}" type="presParOf" srcId="{5EA5344F-B4F4-4AB0-9C8E-63B8F31BC338}" destId="{796807E1-5A23-4782-AA14-6B38158A69B1}" srcOrd="4" destOrd="0" presId="urn:microsoft.com/office/officeart/2008/layout/LinedList"/>
    <dgm:cxn modelId="{C2D9E429-71EA-4890-9893-02E0C175712C}" type="presParOf" srcId="{796807E1-5A23-4782-AA14-6B38158A69B1}" destId="{58F77430-FA5A-4AE9-B55B-823CFAE4185A}" srcOrd="0" destOrd="0" presId="urn:microsoft.com/office/officeart/2008/layout/LinedList"/>
    <dgm:cxn modelId="{A9811A00-A2E3-4FE9-AF17-C08683FD9984}" type="presParOf" srcId="{796807E1-5A23-4782-AA14-6B38158A69B1}" destId="{C4F12B5C-88BE-4263-8D04-2B3796323B54}" srcOrd="1" destOrd="0" presId="urn:microsoft.com/office/officeart/2008/layout/LinedList"/>
    <dgm:cxn modelId="{B8989EAD-3FDD-44BD-BB1E-15A313BCCC25}" type="presParOf" srcId="{796807E1-5A23-4782-AA14-6B38158A69B1}" destId="{4055DB28-B6E4-4CCB-922E-E933CFEB995A}" srcOrd="2" destOrd="0" presId="urn:microsoft.com/office/officeart/2008/layout/LinedList"/>
    <dgm:cxn modelId="{F9549478-995B-469B-A5CA-A781134225DC}" type="presParOf" srcId="{5EA5344F-B4F4-4AB0-9C8E-63B8F31BC338}" destId="{C39F0AAD-BDC8-4F44-B980-D7E4CFD4F07B}" srcOrd="5" destOrd="0" presId="urn:microsoft.com/office/officeart/2008/layout/LinedList"/>
    <dgm:cxn modelId="{C7B563F1-38BB-4C9A-87F7-2E3FC48C9CDB}" type="presParOf" srcId="{5EA5344F-B4F4-4AB0-9C8E-63B8F31BC338}" destId="{5D3E0D10-EF7C-4B3C-9B29-48EECFDDDC78}" srcOrd="6" destOrd="0" presId="urn:microsoft.com/office/officeart/2008/layout/LinedList"/>
    <dgm:cxn modelId="{4FB18E2C-86C0-4F84-A768-4A487A6F484A}" type="presParOf" srcId="{5EA5344F-B4F4-4AB0-9C8E-63B8F31BC338}" destId="{2D085CA9-5431-43C4-92BE-DCEA0285A005}" srcOrd="7" destOrd="0" presId="urn:microsoft.com/office/officeart/2008/layout/LinedList"/>
    <dgm:cxn modelId="{9721E1F2-6BCD-4D10-A686-257C4126708B}" type="presParOf" srcId="{2D085CA9-5431-43C4-92BE-DCEA0285A005}" destId="{5015FC46-6D04-4EB3-BEC5-45264A8E5CFE}" srcOrd="0" destOrd="0" presId="urn:microsoft.com/office/officeart/2008/layout/LinedList"/>
    <dgm:cxn modelId="{EE42826E-E143-408B-A06E-027FD2B2D17B}" type="presParOf" srcId="{2D085CA9-5431-43C4-92BE-DCEA0285A005}" destId="{170AA9B3-362D-4CE4-8A74-9C4A185F79B2}" srcOrd="1" destOrd="0" presId="urn:microsoft.com/office/officeart/2008/layout/LinedList"/>
    <dgm:cxn modelId="{7526AACF-252D-4BFE-A575-417158EE90D9}" type="presParOf" srcId="{2D085CA9-5431-43C4-92BE-DCEA0285A005}" destId="{C3497E8C-1A99-4CA4-A3E5-8F63C5CAC139}" srcOrd="2" destOrd="0" presId="urn:microsoft.com/office/officeart/2008/layout/LinedList"/>
    <dgm:cxn modelId="{9CA789BA-8064-4D77-A344-B534E2C6C989}" type="presParOf" srcId="{5EA5344F-B4F4-4AB0-9C8E-63B8F31BC338}" destId="{5CEBC967-DCA3-4D58-B364-52B16638787E}" srcOrd="8" destOrd="0" presId="urn:microsoft.com/office/officeart/2008/layout/LinedList"/>
    <dgm:cxn modelId="{AE712B1F-281C-4682-B872-C11D618FB557}" type="presParOf" srcId="{5EA5344F-B4F4-4AB0-9C8E-63B8F31BC338}" destId="{F154D955-839F-4D1E-B9E9-BAEB8A5C994C}" srcOrd="9" destOrd="0" presId="urn:microsoft.com/office/officeart/2008/layout/LinedList"/>
    <dgm:cxn modelId="{8D0609B2-BE18-4030-9C65-EEF07D3F5047}" type="presParOf" srcId="{5EA5344F-B4F4-4AB0-9C8E-63B8F31BC338}" destId="{D33BB19B-F203-4A68-850F-2CD785506017}" srcOrd="10" destOrd="0" presId="urn:microsoft.com/office/officeart/2008/layout/LinedList"/>
    <dgm:cxn modelId="{9D40EB87-EE65-465F-B0D4-4040A910DCAC}" type="presParOf" srcId="{D33BB19B-F203-4A68-850F-2CD785506017}" destId="{2D36D951-C9CA-46D1-9616-4FA9461475AA}" srcOrd="0" destOrd="0" presId="urn:microsoft.com/office/officeart/2008/layout/LinedList"/>
    <dgm:cxn modelId="{2EF2FCD6-2C48-4C0B-9649-FDC0FECF9EB0}" type="presParOf" srcId="{D33BB19B-F203-4A68-850F-2CD785506017}" destId="{5F89CA97-ED45-4DAE-9475-EF426CFB6E24}" srcOrd="1" destOrd="0" presId="urn:microsoft.com/office/officeart/2008/layout/LinedList"/>
    <dgm:cxn modelId="{B16A1D2F-D8AB-4BD2-8E33-FFEA8E3245A2}" type="presParOf" srcId="{D33BB19B-F203-4A68-850F-2CD785506017}" destId="{181AB819-DDCF-46E3-82AF-AAF18DFD6367}" srcOrd="2" destOrd="0" presId="urn:microsoft.com/office/officeart/2008/layout/LinedList"/>
    <dgm:cxn modelId="{DB7A725B-A238-45F3-B413-833D0DD444F3}" type="presParOf" srcId="{5EA5344F-B4F4-4AB0-9C8E-63B8F31BC338}" destId="{485D1C8B-49DE-4C72-B940-2D66260AFBDC}" srcOrd="11" destOrd="0" presId="urn:microsoft.com/office/officeart/2008/layout/LinedList"/>
    <dgm:cxn modelId="{3EE34213-6E86-472F-81E3-5F68C6F03860}" type="presParOf" srcId="{5EA5344F-B4F4-4AB0-9C8E-63B8F31BC338}" destId="{8F5E58E6-5D8C-4189-8229-D546C03F8573}" srcOrd="12" destOrd="0" presId="urn:microsoft.com/office/officeart/2008/layout/LinedList"/>
    <dgm:cxn modelId="{28CA72AD-E397-4786-978F-8AB264EDF141}" type="presParOf" srcId="{5EA5344F-B4F4-4AB0-9C8E-63B8F31BC338}" destId="{95B0D104-E33A-4A46-93E6-3E08C1E1BB77}" srcOrd="13" destOrd="0" presId="urn:microsoft.com/office/officeart/2008/layout/LinedList"/>
    <dgm:cxn modelId="{F217CE54-92A6-4BB6-8ED1-63F7BD6BE6DE}" type="presParOf" srcId="{95B0D104-E33A-4A46-93E6-3E08C1E1BB77}" destId="{9884F829-9B66-49C5-9097-8916EB1AA3CD}" srcOrd="0" destOrd="0" presId="urn:microsoft.com/office/officeart/2008/layout/LinedList"/>
    <dgm:cxn modelId="{0A9878E0-1369-425C-AD4C-DAF65E15720A}" type="presParOf" srcId="{95B0D104-E33A-4A46-93E6-3E08C1E1BB77}" destId="{DAB2EC03-A7C3-4BEA-A93C-4EAF911C71F9}" srcOrd="1" destOrd="0" presId="urn:microsoft.com/office/officeart/2008/layout/LinedList"/>
    <dgm:cxn modelId="{9B5537A5-6157-4CF1-AF81-6A839C7D5174}" type="presParOf" srcId="{95B0D104-E33A-4A46-93E6-3E08C1E1BB77}" destId="{7D8DA228-92BD-443B-A48F-EF4A60DB77A4}" srcOrd="2" destOrd="0" presId="urn:microsoft.com/office/officeart/2008/layout/LinedList"/>
    <dgm:cxn modelId="{E2D0C64A-5496-488A-BF34-8C9815DB72A8}" type="presParOf" srcId="{5EA5344F-B4F4-4AB0-9C8E-63B8F31BC338}" destId="{61EE64DE-78D3-4087-804F-7B940031E33B}" srcOrd="14" destOrd="0" presId="urn:microsoft.com/office/officeart/2008/layout/LinedList"/>
    <dgm:cxn modelId="{C1059B7F-F64D-4D79-AEA6-B9D29CC2CECF}" type="presParOf" srcId="{5EA5344F-B4F4-4AB0-9C8E-63B8F31BC338}" destId="{7C10137E-F2D7-4C0A-A7AB-E16C14B84CA9}" srcOrd="15" destOrd="0" presId="urn:microsoft.com/office/officeart/2008/layout/LinedList"/>
    <dgm:cxn modelId="{9E973FB4-ED7E-4AA2-A4D5-CF3BF1BEBA06}" type="presParOf" srcId="{5EA5344F-B4F4-4AB0-9C8E-63B8F31BC338}" destId="{1B7EDE82-1C64-4E0F-80FD-BB9D78C6C165}" srcOrd="16" destOrd="0" presId="urn:microsoft.com/office/officeart/2008/layout/LinedList"/>
    <dgm:cxn modelId="{5664233F-E272-4B5F-B394-D28FD815520F}" type="presParOf" srcId="{1B7EDE82-1C64-4E0F-80FD-BB9D78C6C165}" destId="{9582108E-DE74-4E9F-8AE9-F999AB8E383A}" srcOrd="0" destOrd="0" presId="urn:microsoft.com/office/officeart/2008/layout/LinedList"/>
    <dgm:cxn modelId="{A477A3CD-D4BE-410A-B9FB-0BF8AA8AFDE1}" type="presParOf" srcId="{1B7EDE82-1C64-4E0F-80FD-BB9D78C6C165}" destId="{9EAFBBB2-9CA4-467B-AB3F-94EA4522BACA}" srcOrd="1" destOrd="0" presId="urn:microsoft.com/office/officeart/2008/layout/LinedList"/>
    <dgm:cxn modelId="{EB838B20-2CBB-4189-A6BE-6F088E679409}" type="presParOf" srcId="{1B7EDE82-1C64-4E0F-80FD-BB9D78C6C165}" destId="{39C55CD7-0304-4DF9-853A-20BCD2D2AD53}" srcOrd="2" destOrd="0" presId="urn:microsoft.com/office/officeart/2008/layout/LinedList"/>
    <dgm:cxn modelId="{8400BEE0-38A9-4518-84A4-35BAFEF49903}" type="presParOf" srcId="{5EA5344F-B4F4-4AB0-9C8E-63B8F31BC338}" destId="{1F8E4AB5-D59A-492F-ADB9-CCDAEA9DF770}" srcOrd="17" destOrd="0" presId="urn:microsoft.com/office/officeart/2008/layout/LinedList"/>
    <dgm:cxn modelId="{CBB010DB-8C63-454F-BC05-E2055309794A}" type="presParOf" srcId="{5EA5344F-B4F4-4AB0-9C8E-63B8F31BC338}" destId="{D2F276B2-7727-4DCE-8749-B941562F5DC9}" srcOrd="18" destOrd="0" presId="urn:microsoft.com/office/officeart/2008/layout/LinedList"/>
  </dgm:cxnLst>
  <dgm:bg/>
  <dgm:whole/>
  <dgm:extLst>
    <a:ext uri="http://schemas.microsoft.com/office/drawing/2008/diagram"/>
    <a:ext uri="{C62137D5-CB1D-491B-B009-E17868A290BF}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4" qsCatId="simple" csTypeId="urn:microsoft.com/office/officeart/2005/8/colors/accent1_2#13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Brezposelnih oseb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8E02004-DF61-4CD7-98C1-AC59F43D64C8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A159D074-B6DC-4E9D-B678-A13A6208BF29}" type="presOf" srcId="{D64FBEAA-86C4-41D0-9656-D18CD74936AF}" destId="{C06D2203-2A94-454A-95B1-D8DADE136402}" srcOrd="0" destOrd="0" presId="urn:microsoft.com/office/officeart/2005/8/layout/vList2"/>
    <dgm:cxn modelId="{C0A6A174-9BEE-42AF-944F-D1676F6D9E6E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5" qsCatId="simple" csTypeId="urn:microsoft.com/office/officeart/2005/8/colors/accent1_2#14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prostih delovnih mest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-1900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220DCD9-7492-492F-92E2-9F2D97E56438}" type="presOf" srcId="{EA782087-BC49-4DAE-936B-1E74DD9E5756}" destId="{0FF4D465-D2FF-499C-8D78-9A9788CFC2E9}" srcOrd="0" destOrd="0" presId="urn:microsoft.com/office/officeart/2005/8/layout/vList2"/>
    <dgm:cxn modelId="{6DFF473E-4FE7-46F3-8992-F8DEC7D20039}" type="presOf" srcId="{D64FBEAA-86C4-41D0-9656-D18CD74936AF}" destId="{C06D2203-2A94-454A-95B1-D8DADE136402}" srcOrd="0" destOrd="0" presId="urn:microsoft.com/office/officeart/2005/8/layout/vList2"/>
    <dgm:cxn modelId="{AC7FD1B7-E0FC-443A-B3F3-233284DC7F39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6" qsCatId="simple" csTypeId="urn:microsoft.com/office/officeart/2005/8/colors/accent1_2#15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Povprečno trajanje brezposelnosti pred zaposlitvijo je 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rPr>
            <a:t>8,1  mesecev.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CD2005B-2F2C-4AE9-AC4D-5A96F455B11E}" type="presOf" srcId="{EA782087-BC49-4DAE-936B-1E74DD9E5756}" destId="{0FF4D465-D2FF-499C-8D78-9A9788CFC2E9}" srcOrd="0" destOrd="0" presId="urn:microsoft.com/office/officeart/2005/8/layout/vList2"/>
    <dgm:cxn modelId="{6FB1FB4C-197C-4DD4-9030-55A74F461609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0C44F0A-266D-4DA4-86FA-370CEC8525B5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565B8F-70CF-4810-9B1D-4E4F711CD737}" type="doc">
      <dgm:prSet loTypeId="urn:microsoft.com/office/officeart/2008/layout/LinedList" loCatId="hierarchy" qsTypeId="urn:microsoft.com/office/officeart/2005/8/quickstyle/simple1#17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7643A397-05E5-4BC6-A428-7E794B1FD8F4}">
      <dgm:prSet phldrT="[besedilo]" custT="1"/>
      <dgm:spPr/>
      <dgm:t>
        <a:bodyPr/>
        <a:lstStyle/>
        <a:p>
          <a:r>
            <a:rPr lang="sl-SI" sz="3000" b="1" cap="all" spc="0" dirty="0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prodajalec</a:t>
          </a:r>
          <a:endParaRPr lang="sl-SI" sz="3000" b="1" cap="all" spc="0" dirty="0">
            <a:ln w="9000" cmpd="sng">
              <a:solidFill>
                <a:schemeClr val="bg2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0807855-605A-44E3-9AF6-C9A229A0DD19}" type="par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EAB08ED-636F-494E-8FB0-B9A32F77B6B1}" type="sib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622F03D-8F26-49B2-AA6C-0342EDBE5EC6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Administrator</a:t>
          </a:r>
          <a:endParaRPr lang="sl-SI" sz="1400" dirty="0">
            <a:solidFill>
              <a:schemeClr val="tx1"/>
            </a:solidFill>
          </a:endParaRPr>
        </a:p>
      </dgm:t>
    </dgm:pt>
    <dgm:pt modelId="{772D6300-CDF8-4491-8E5B-E17342AC771A}" type="sib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ACB3AC1-22CC-44E3-B53F-EE045A487936}" type="par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BFE6B3C1-16A3-45BC-B066-E285EF5F570F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Tajnik</a:t>
          </a:r>
          <a:endParaRPr lang="sl-SI" sz="1400" dirty="0">
            <a:solidFill>
              <a:schemeClr val="tx1"/>
            </a:solidFill>
          </a:endParaRPr>
        </a:p>
      </dgm:t>
    </dgm:pt>
    <dgm:pt modelId="{04DF8A31-9173-4397-AF67-90EBC40736FA}" type="parTrans" cxnId="{186683E8-6DAD-4A9D-8750-EA2BF7A7F812}">
      <dgm:prSet/>
      <dgm:spPr/>
      <dgm:t>
        <a:bodyPr/>
        <a:lstStyle/>
        <a:p>
          <a:endParaRPr lang="sl-SI"/>
        </a:p>
      </dgm:t>
    </dgm:pt>
    <dgm:pt modelId="{3F59138A-AD75-4FC4-968E-4D722B554D93}" type="sibTrans" cxnId="{186683E8-6DAD-4A9D-8750-EA2BF7A7F812}">
      <dgm:prSet/>
      <dgm:spPr/>
      <dgm:t>
        <a:bodyPr/>
        <a:lstStyle/>
        <a:p>
          <a:endParaRPr lang="sl-SI"/>
        </a:p>
      </dgm:t>
    </dgm:pt>
    <dgm:pt modelId="{52AFB84C-F9F8-4FEC-AC5D-277F095C0ED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Prodajalec po telefonu</a:t>
          </a:r>
          <a:endParaRPr lang="sl-SI" sz="1400" dirty="0">
            <a:solidFill>
              <a:schemeClr val="tx1"/>
            </a:solidFill>
          </a:endParaRPr>
        </a:p>
      </dgm:t>
    </dgm:pt>
    <dgm:pt modelId="{0041B7EA-506A-4351-8ABE-7E23143F766A}" type="sibTrans" cxnId="{527A8537-E89D-4452-85AB-2DD386D3D5CF}">
      <dgm:prSet/>
      <dgm:spPr/>
      <dgm:t>
        <a:bodyPr/>
        <a:lstStyle/>
        <a:p>
          <a:endParaRPr lang="sl-SI"/>
        </a:p>
      </dgm:t>
    </dgm:pt>
    <dgm:pt modelId="{3A7E1159-A58D-4F71-B29A-A60ACCA8FFEA}" type="parTrans" cxnId="{527A8537-E89D-4452-85AB-2DD386D3D5CF}">
      <dgm:prSet/>
      <dgm:spPr/>
      <dgm:t>
        <a:bodyPr/>
        <a:lstStyle/>
        <a:p>
          <a:endParaRPr lang="sl-SI"/>
        </a:p>
      </dgm:t>
    </dgm:pt>
    <dgm:pt modelId="{7AB88D7D-5E3A-4DA7-B2D5-895CE670631A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Uradnik v knjigovodstvu</a:t>
          </a:r>
          <a:endParaRPr lang="sl-SI" sz="1400" dirty="0">
            <a:solidFill>
              <a:schemeClr val="tx1"/>
            </a:solidFill>
          </a:endParaRPr>
        </a:p>
      </dgm:t>
    </dgm:pt>
    <dgm:pt modelId="{9CF91FF1-8726-43B8-8D4E-8010984B8D8B}" type="sibTrans" cxnId="{4FAE4089-A5BD-4ADF-B4BA-ADD204AED6C3}">
      <dgm:prSet/>
      <dgm:spPr/>
      <dgm:t>
        <a:bodyPr/>
        <a:lstStyle/>
        <a:p>
          <a:endParaRPr lang="sl-SI"/>
        </a:p>
      </dgm:t>
    </dgm:pt>
    <dgm:pt modelId="{2AC8708A-8CA0-4552-8950-95BEBAD17634}" type="parTrans" cxnId="{4FAE4089-A5BD-4ADF-B4BA-ADD204AED6C3}">
      <dgm:prSet/>
      <dgm:spPr/>
      <dgm:t>
        <a:bodyPr/>
        <a:lstStyle/>
        <a:p>
          <a:endParaRPr lang="sl-SI"/>
        </a:p>
      </dgm:t>
    </dgm:pt>
    <dgm:pt modelId="{F9E85DB5-263C-4F53-9FF2-6C1F53509C3C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Skladiščnik</a:t>
          </a:r>
          <a:endParaRPr lang="sl-SI" sz="1400" dirty="0">
            <a:solidFill>
              <a:schemeClr val="tx1"/>
            </a:solidFill>
          </a:endParaRPr>
        </a:p>
      </dgm:t>
    </dgm:pt>
    <dgm:pt modelId="{01D8ADE9-7FC3-4544-AF96-E8BAFA9741A7}" type="sibTrans" cxnId="{19EDF1D8-4F0D-4EBE-AC4D-2B7391B7881D}">
      <dgm:prSet/>
      <dgm:spPr/>
      <dgm:t>
        <a:bodyPr/>
        <a:lstStyle/>
        <a:p>
          <a:endParaRPr lang="sl-SI"/>
        </a:p>
      </dgm:t>
    </dgm:pt>
    <dgm:pt modelId="{06FB8F53-E0E5-4046-A010-9250923FE70C}" type="parTrans" cxnId="{19EDF1D8-4F0D-4EBE-AC4D-2B7391B7881D}">
      <dgm:prSet/>
      <dgm:spPr/>
      <dgm:t>
        <a:bodyPr/>
        <a:lstStyle/>
        <a:p>
          <a:endParaRPr lang="sl-SI"/>
        </a:p>
      </dgm:t>
    </dgm:pt>
    <dgm:pt modelId="{AA78DD3C-DCF5-40BA-9C30-D100F7010F8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Prodajalec</a:t>
          </a:r>
          <a:endParaRPr lang="sl-SI" sz="1400" dirty="0">
            <a:solidFill>
              <a:schemeClr val="tx1"/>
            </a:solidFill>
          </a:endParaRPr>
        </a:p>
      </dgm:t>
    </dgm:pt>
    <dgm:pt modelId="{8ED73368-2AA8-430F-BCC2-2B45EE5FCAFE}" type="sibTrans" cxnId="{0A7D7776-BBC0-4C5D-BC92-95A881B6F3A2}">
      <dgm:prSet/>
      <dgm:spPr/>
      <dgm:t>
        <a:bodyPr/>
        <a:lstStyle/>
        <a:p>
          <a:endParaRPr lang="sl-SI"/>
        </a:p>
      </dgm:t>
    </dgm:pt>
    <dgm:pt modelId="{F2D3EAD8-83D7-4115-A51C-18D11CDD0C8B}" type="parTrans" cxnId="{0A7D7776-BBC0-4C5D-BC92-95A881B6F3A2}">
      <dgm:prSet/>
      <dgm:spPr/>
      <dgm:t>
        <a:bodyPr/>
        <a:lstStyle/>
        <a:p>
          <a:endParaRPr lang="sl-SI"/>
        </a:p>
      </dgm:t>
    </dgm:pt>
    <dgm:pt modelId="{DF6A118F-7DBC-4E71-9BEA-37A2DBE37AF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Knjigovodja</a:t>
          </a:r>
          <a:endParaRPr lang="sl-SI" sz="1400" dirty="0">
            <a:solidFill>
              <a:schemeClr val="tx1"/>
            </a:solidFill>
          </a:endParaRPr>
        </a:p>
      </dgm:t>
    </dgm:pt>
    <dgm:pt modelId="{7E205F35-49E3-425B-B6E2-A0D41A5AB6B7}" type="sibTrans" cxnId="{D66375DF-3EDC-4695-8414-871D40BE37B7}">
      <dgm:prSet/>
      <dgm:spPr/>
      <dgm:t>
        <a:bodyPr/>
        <a:lstStyle/>
        <a:p>
          <a:endParaRPr lang="sl-SI"/>
        </a:p>
      </dgm:t>
    </dgm:pt>
    <dgm:pt modelId="{3A534391-B85C-4BA6-B4BF-D1434AD58163}" type="parTrans" cxnId="{D66375DF-3EDC-4695-8414-871D40BE37B7}">
      <dgm:prSet/>
      <dgm:spPr/>
      <dgm:t>
        <a:bodyPr/>
        <a:lstStyle/>
        <a:p>
          <a:endParaRPr lang="sl-SI"/>
        </a:p>
      </dgm:t>
    </dgm:pt>
    <dgm:pt modelId="{940AED5C-3B79-4B79-ADED-067CC36E9477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Telefonist</a:t>
          </a:r>
          <a:endParaRPr lang="sl-SI" sz="1400" dirty="0">
            <a:solidFill>
              <a:schemeClr val="tx1"/>
            </a:solidFill>
          </a:endParaRPr>
        </a:p>
      </dgm:t>
    </dgm:pt>
    <dgm:pt modelId="{F6BF3EFA-2390-4AFF-90BC-1306AAF81347}" type="sibTrans" cxnId="{F7709393-A015-4CCC-9C25-704193AB2C02}">
      <dgm:prSet/>
      <dgm:spPr/>
      <dgm:t>
        <a:bodyPr/>
        <a:lstStyle/>
        <a:p>
          <a:endParaRPr lang="sl-SI"/>
        </a:p>
      </dgm:t>
    </dgm:pt>
    <dgm:pt modelId="{252AD838-D148-4ADA-BA9E-4B427DC85E93}" type="parTrans" cxnId="{F7709393-A015-4CCC-9C25-704193AB2C02}">
      <dgm:prSet/>
      <dgm:spPr/>
      <dgm:t>
        <a:bodyPr/>
        <a:lstStyle/>
        <a:p>
          <a:endParaRPr lang="sl-SI"/>
        </a:p>
      </dgm:t>
    </dgm:pt>
    <dgm:pt modelId="{884FE26A-8095-4AAD-A89E-40C494FD2C68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Receptor (razen v hotelu)</a:t>
          </a:r>
          <a:endParaRPr lang="sl-SI" sz="1400" dirty="0">
            <a:solidFill>
              <a:schemeClr val="tx1"/>
            </a:solidFill>
          </a:endParaRPr>
        </a:p>
      </dgm:t>
    </dgm:pt>
    <dgm:pt modelId="{65F116F9-9A0A-4537-B9E6-890D851CDB46}" type="sibTrans" cxnId="{148BA5F0-2006-47F1-8040-3D8C54F34B15}">
      <dgm:prSet/>
      <dgm:spPr/>
      <dgm:t>
        <a:bodyPr/>
        <a:lstStyle/>
        <a:p>
          <a:endParaRPr lang="sl-SI"/>
        </a:p>
      </dgm:t>
    </dgm:pt>
    <dgm:pt modelId="{F9347C8B-74F1-4E2F-86BA-D4E04FB6E948}" type="parTrans" cxnId="{148BA5F0-2006-47F1-8040-3D8C54F34B15}">
      <dgm:prSet/>
      <dgm:spPr/>
      <dgm:t>
        <a:bodyPr/>
        <a:lstStyle/>
        <a:p>
          <a:endParaRPr lang="sl-SI"/>
        </a:p>
      </dgm:t>
    </dgm:pt>
    <dgm:pt modelId="{D4B98D9B-9190-4D77-B707-8EE03F6C79EA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Poslovni sekretar</a:t>
          </a:r>
          <a:endParaRPr lang="sl-SI" sz="1400" dirty="0">
            <a:solidFill>
              <a:schemeClr val="tx1"/>
            </a:solidFill>
          </a:endParaRPr>
        </a:p>
      </dgm:t>
    </dgm:pt>
    <dgm:pt modelId="{D96D57F5-C565-4D6B-B9EA-3F00355B3946}" type="sibTrans" cxnId="{3CA4620C-D645-4859-80CE-AD3E3723610C}">
      <dgm:prSet/>
      <dgm:spPr/>
      <dgm:t>
        <a:bodyPr/>
        <a:lstStyle/>
        <a:p>
          <a:endParaRPr lang="sl-SI"/>
        </a:p>
      </dgm:t>
    </dgm:pt>
    <dgm:pt modelId="{CE24925C-CEAB-4922-AC7E-AFC1F33C1286}" type="parTrans" cxnId="{3CA4620C-D645-4859-80CE-AD3E3723610C}">
      <dgm:prSet/>
      <dgm:spPr/>
      <dgm:t>
        <a:bodyPr/>
        <a:lstStyle/>
        <a:p>
          <a:endParaRPr lang="sl-SI"/>
        </a:p>
      </dgm:t>
    </dgm:pt>
    <dgm:pt modelId="{3760D0F8-B2D4-4F2B-A7C2-65049C00CEA4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Komercialist za prodajo</a:t>
          </a:r>
          <a:endParaRPr lang="sl-SI" sz="1400" dirty="0">
            <a:solidFill>
              <a:schemeClr val="tx1"/>
            </a:solidFill>
          </a:endParaRPr>
        </a:p>
      </dgm:t>
    </dgm:pt>
    <dgm:pt modelId="{F23E2D18-99E2-42CE-8DA4-355D6EE392A5}" type="sibTrans" cxnId="{5E31C809-2434-45A3-B976-69BF1CE2F766}">
      <dgm:prSet/>
      <dgm:spPr/>
      <dgm:t>
        <a:bodyPr/>
        <a:lstStyle/>
        <a:p>
          <a:endParaRPr lang="sl-SI"/>
        </a:p>
      </dgm:t>
    </dgm:pt>
    <dgm:pt modelId="{75783EC3-BA31-4EAD-B481-0D6A773F70D6}" type="parTrans" cxnId="{5E31C809-2434-45A3-B976-69BF1CE2F766}">
      <dgm:prSet/>
      <dgm:spPr/>
      <dgm:t>
        <a:bodyPr/>
        <a:lstStyle/>
        <a:p>
          <a:endParaRPr lang="sl-SI"/>
        </a:p>
      </dgm:t>
    </dgm:pt>
    <dgm:pt modelId="{491A5B62-DD08-4742-B0E2-AABE12C212BF}">
      <dgm:prSet phldrT="[besedilo]" custT="1"/>
      <dgm:spPr/>
      <dgm:t>
        <a:bodyPr/>
        <a:lstStyle/>
        <a:p>
          <a:endParaRPr lang="sl-SI" sz="1400" dirty="0">
            <a:solidFill>
              <a:schemeClr val="tx1"/>
            </a:solidFill>
          </a:endParaRPr>
        </a:p>
      </dgm:t>
    </dgm:pt>
    <dgm:pt modelId="{DA105C9F-D8B5-43B3-A2A4-3B074D64644A}" type="parTrans" cxnId="{EF5749CF-8431-43B6-9F0C-BE0DA89C7E7A}">
      <dgm:prSet/>
      <dgm:spPr/>
      <dgm:t>
        <a:bodyPr/>
        <a:lstStyle/>
        <a:p>
          <a:endParaRPr lang="sl-SI"/>
        </a:p>
      </dgm:t>
    </dgm:pt>
    <dgm:pt modelId="{0D48C78C-9BE9-463E-8BEF-777A358E829C}" type="sibTrans" cxnId="{EF5749CF-8431-43B6-9F0C-BE0DA89C7E7A}">
      <dgm:prSet/>
      <dgm:spPr/>
      <dgm:t>
        <a:bodyPr/>
        <a:lstStyle/>
        <a:p>
          <a:endParaRPr lang="sl-SI"/>
        </a:p>
      </dgm:t>
    </dgm:pt>
    <dgm:pt modelId="{84A0946E-EAD2-4046-9FF8-6B91A0CE1DC6}" type="pres">
      <dgm:prSet presAssocID="{55565B8F-70CF-4810-9B1D-4E4F711CD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5BAB4448-97DB-42BF-85A1-38376CB9A8CB}" type="pres">
      <dgm:prSet presAssocID="{7643A397-05E5-4BC6-A428-7E794B1FD8F4}" presName="thickLine" presStyleLbl="alignNode1" presStyleIdx="0" presStyleCnt="1"/>
      <dgm:spPr/>
    </dgm:pt>
    <dgm:pt modelId="{1F24E981-43AC-47D5-A692-E80143DA2C25}" type="pres">
      <dgm:prSet presAssocID="{7643A397-05E5-4BC6-A428-7E794B1FD8F4}" presName="horz1" presStyleCnt="0"/>
      <dgm:spPr/>
    </dgm:pt>
    <dgm:pt modelId="{366F70D6-4C0C-453F-BB0F-7393185B0A7A}" type="pres">
      <dgm:prSet presAssocID="{7643A397-05E5-4BC6-A428-7E794B1FD8F4}" presName="tx1" presStyleLbl="revTx" presStyleIdx="0" presStyleCnt="13" custScaleX="257551"/>
      <dgm:spPr/>
      <dgm:t>
        <a:bodyPr/>
        <a:lstStyle/>
        <a:p>
          <a:endParaRPr lang="sl-SI"/>
        </a:p>
      </dgm:t>
    </dgm:pt>
    <dgm:pt modelId="{C216F088-7AF3-44A2-BF80-7F36038F7FF0}" type="pres">
      <dgm:prSet presAssocID="{7643A397-05E5-4BC6-A428-7E794B1FD8F4}" presName="vert1" presStyleCnt="0"/>
      <dgm:spPr/>
    </dgm:pt>
    <dgm:pt modelId="{D14A22F2-E68F-4880-AEEB-C99D7803AFB0}" type="pres">
      <dgm:prSet presAssocID="{491A5B62-DD08-4742-B0E2-AABE12C212BF}" presName="vertSpace2a" presStyleCnt="0"/>
      <dgm:spPr/>
    </dgm:pt>
    <dgm:pt modelId="{4A0FBCEF-2433-4FD5-B0B2-3722B6FADF51}" type="pres">
      <dgm:prSet presAssocID="{491A5B62-DD08-4742-B0E2-AABE12C212BF}" presName="horz2" presStyleCnt="0"/>
      <dgm:spPr/>
    </dgm:pt>
    <dgm:pt modelId="{43423259-534E-41A7-ACDC-7B6991147D1E}" type="pres">
      <dgm:prSet presAssocID="{491A5B62-DD08-4742-B0E2-AABE12C212BF}" presName="horzSpace2" presStyleCnt="0"/>
      <dgm:spPr/>
    </dgm:pt>
    <dgm:pt modelId="{D9019062-494E-4F56-800A-EFBEA893392F}" type="pres">
      <dgm:prSet presAssocID="{491A5B62-DD08-4742-B0E2-AABE12C212BF}" presName="tx2" presStyleLbl="revTx" presStyleIdx="1" presStyleCnt="13" custScaleY="165205"/>
      <dgm:spPr/>
      <dgm:t>
        <a:bodyPr/>
        <a:lstStyle/>
        <a:p>
          <a:endParaRPr lang="sl-SI"/>
        </a:p>
      </dgm:t>
    </dgm:pt>
    <dgm:pt modelId="{9E49FFCA-EC31-4107-BD11-2FDCB8CEDF76}" type="pres">
      <dgm:prSet presAssocID="{491A5B62-DD08-4742-B0E2-AABE12C212BF}" presName="vert2" presStyleCnt="0"/>
      <dgm:spPr/>
    </dgm:pt>
    <dgm:pt modelId="{BEB9D5FC-F436-4A7C-A138-607276524C06}" type="pres">
      <dgm:prSet presAssocID="{491A5B62-DD08-4742-B0E2-AABE12C212BF}" presName="thinLine2b" presStyleLbl="callout" presStyleIdx="0" presStyleCnt="12"/>
      <dgm:spPr/>
    </dgm:pt>
    <dgm:pt modelId="{275DF84D-9F10-4073-9C55-5C4187AD11B0}" type="pres">
      <dgm:prSet presAssocID="{491A5B62-DD08-4742-B0E2-AABE12C212BF}" presName="vertSpace2b" presStyleCnt="0"/>
      <dgm:spPr/>
    </dgm:pt>
    <dgm:pt modelId="{EED4F68C-1649-4C71-B431-18C6245381CE}" type="pres">
      <dgm:prSet presAssocID="{8622F03D-8F26-49B2-AA6C-0342EDBE5EC6}" presName="horz2" presStyleCnt="0"/>
      <dgm:spPr/>
    </dgm:pt>
    <dgm:pt modelId="{A9F8ADAE-AB8E-46FE-9BBA-97F47394ECF0}" type="pres">
      <dgm:prSet presAssocID="{8622F03D-8F26-49B2-AA6C-0342EDBE5EC6}" presName="horzSpace2" presStyleCnt="0"/>
      <dgm:spPr/>
    </dgm:pt>
    <dgm:pt modelId="{B4F6CD15-A2DA-4116-9438-68BA06FC3200}" type="pres">
      <dgm:prSet presAssocID="{8622F03D-8F26-49B2-AA6C-0342EDBE5EC6}" presName="tx2" presStyleLbl="revTx" presStyleIdx="2" presStyleCnt="13"/>
      <dgm:spPr/>
      <dgm:t>
        <a:bodyPr/>
        <a:lstStyle/>
        <a:p>
          <a:endParaRPr lang="sl-SI"/>
        </a:p>
      </dgm:t>
    </dgm:pt>
    <dgm:pt modelId="{CB766A39-CA0F-48E2-A3E0-C764F9E5BB74}" type="pres">
      <dgm:prSet presAssocID="{8622F03D-8F26-49B2-AA6C-0342EDBE5EC6}" presName="vert2" presStyleCnt="0"/>
      <dgm:spPr/>
    </dgm:pt>
    <dgm:pt modelId="{BEBA3390-7238-46BF-AD91-5F1743644120}" type="pres">
      <dgm:prSet presAssocID="{8622F03D-8F26-49B2-AA6C-0342EDBE5EC6}" presName="thinLine2b" presStyleLbl="callout" presStyleIdx="1" presStyleCnt="12"/>
      <dgm:spPr/>
    </dgm:pt>
    <dgm:pt modelId="{F76AF1A6-8DF8-4264-BCFE-3E3CA7523E0D}" type="pres">
      <dgm:prSet presAssocID="{8622F03D-8F26-49B2-AA6C-0342EDBE5EC6}" presName="vertSpace2b" presStyleCnt="0"/>
      <dgm:spPr/>
    </dgm:pt>
    <dgm:pt modelId="{BB39FB2F-892E-4745-9B82-590149DA24B1}" type="pres">
      <dgm:prSet presAssocID="{BFE6B3C1-16A3-45BC-B066-E285EF5F570F}" presName="horz2" presStyleCnt="0"/>
      <dgm:spPr/>
    </dgm:pt>
    <dgm:pt modelId="{BF3D706B-9CF8-4FE7-9764-7C1B061E80B0}" type="pres">
      <dgm:prSet presAssocID="{BFE6B3C1-16A3-45BC-B066-E285EF5F570F}" presName="horzSpace2" presStyleCnt="0"/>
      <dgm:spPr/>
    </dgm:pt>
    <dgm:pt modelId="{D4CB23C3-7D0B-4EB4-987E-8D2EF9BDE67F}" type="pres">
      <dgm:prSet presAssocID="{BFE6B3C1-16A3-45BC-B066-E285EF5F570F}" presName="tx2" presStyleLbl="revTx" presStyleIdx="3" presStyleCnt="13"/>
      <dgm:spPr/>
      <dgm:t>
        <a:bodyPr/>
        <a:lstStyle/>
        <a:p>
          <a:endParaRPr lang="sl-SI"/>
        </a:p>
      </dgm:t>
    </dgm:pt>
    <dgm:pt modelId="{3ABF7EE1-F0AA-46E6-BD47-4A7C71EE14E0}" type="pres">
      <dgm:prSet presAssocID="{BFE6B3C1-16A3-45BC-B066-E285EF5F570F}" presName="vert2" presStyleCnt="0"/>
      <dgm:spPr/>
    </dgm:pt>
    <dgm:pt modelId="{3D726CC9-0EE7-4E2A-AEC8-8AA25C6E24C7}" type="pres">
      <dgm:prSet presAssocID="{BFE6B3C1-16A3-45BC-B066-E285EF5F570F}" presName="thinLine2b" presStyleLbl="callout" presStyleIdx="2" presStyleCnt="12"/>
      <dgm:spPr/>
    </dgm:pt>
    <dgm:pt modelId="{7F03DDAF-80BB-447D-967D-7EC7205C5724}" type="pres">
      <dgm:prSet presAssocID="{BFE6B3C1-16A3-45BC-B066-E285EF5F570F}" presName="vertSpace2b" presStyleCnt="0"/>
      <dgm:spPr/>
    </dgm:pt>
    <dgm:pt modelId="{BCA832F3-901D-4529-88CD-1F261B58D81C}" type="pres">
      <dgm:prSet presAssocID="{3760D0F8-B2D4-4F2B-A7C2-65049C00CEA4}" presName="horz2" presStyleCnt="0"/>
      <dgm:spPr/>
    </dgm:pt>
    <dgm:pt modelId="{575F6B4C-5A49-4EC7-B13A-3A079A96145B}" type="pres">
      <dgm:prSet presAssocID="{3760D0F8-B2D4-4F2B-A7C2-65049C00CEA4}" presName="horzSpace2" presStyleCnt="0"/>
      <dgm:spPr/>
    </dgm:pt>
    <dgm:pt modelId="{519F5967-5378-4AE2-96CC-6A1C55EE3E66}" type="pres">
      <dgm:prSet presAssocID="{3760D0F8-B2D4-4F2B-A7C2-65049C00CEA4}" presName="tx2" presStyleLbl="revTx" presStyleIdx="4" presStyleCnt="13"/>
      <dgm:spPr/>
      <dgm:t>
        <a:bodyPr/>
        <a:lstStyle/>
        <a:p>
          <a:endParaRPr lang="sl-SI"/>
        </a:p>
      </dgm:t>
    </dgm:pt>
    <dgm:pt modelId="{54FDC1E5-034D-4298-B6E8-A16F667B8F27}" type="pres">
      <dgm:prSet presAssocID="{3760D0F8-B2D4-4F2B-A7C2-65049C00CEA4}" presName="vert2" presStyleCnt="0"/>
      <dgm:spPr/>
    </dgm:pt>
    <dgm:pt modelId="{D6DFE14E-822A-475D-BACE-24B67977734F}" type="pres">
      <dgm:prSet presAssocID="{3760D0F8-B2D4-4F2B-A7C2-65049C00CEA4}" presName="thinLine2b" presStyleLbl="callout" presStyleIdx="3" presStyleCnt="12"/>
      <dgm:spPr/>
    </dgm:pt>
    <dgm:pt modelId="{FE911FE7-86C1-47D5-B945-6F3DA5B1C2BE}" type="pres">
      <dgm:prSet presAssocID="{3760D0F8-B2D4-4F2B-A7C2-65049C00CEA4}" presName="vertSpace2b" presStyleCnt="0"/>
      <dgm:spPr/>
    </dgm:pt>
    <dgm:pt modelId="{4B51FECD-FDBC-4086-AB9C-C2A22B2F3465}" type="pres">
      <dgm:prSet presAssocID="{D4B98D9B-9190-4D77-B707-8EE03F6C79EA}" presName="horz2" presStyleCnt="0"/>
      <dgm:spPr/>
    </dgm:pt>
    <dgm:pt modelId="{EC27792A-D336-4E52-BFF6-FED87E62916D}" type="pres">
      <dgm:prSet presAssocID="{D4B98D9B-9190-4D77-B707-8EE03F6C79EA}" presName="horzSpace2" presStyleCnt="0"/>
      <dgm:spPr/>
    </dgm:pt>
    <dgm:pt modelId="{00171604-385A-4962-B2EC-A54D8BE726B2}" type="pres">
      <dgm:prSet presAssocID="{D4B98D9B-9190-4D77-B707-8EE03F6C79EA}" presName="tx2" presStyleLbl="revTx" presStyleIdx="5" presStyleCnt="13"/>
      <dgm:spPr/>
      <dgm:t>
        <a:bodyPr/>
        <a:lstStyle/>
        <a:p>
          <a:endParaRPr lang="sl-SI"/>
        </a:p>
      </dgm:t>
    </dgm:pt>
    <dgm:pt modelId="{068D89CA-4615-4140-8D0E-BEFEBF714D6F}" type="pres">
      <dgm:prSet presAssocID="{D4B98D9B-9190-4D77-B707-8EE03F6C79EA}" presName="vert2" presStyleCnt="0"/>
      <dgm:spPr/>
    </dgm:pt>
    <dgm:pt modelId="{EA97450C-F217-415D-A180-D5496A11EECC}" type="pres">
      <dgm:prSet presAssocID="{D4B98D9B-9190-4D77-B707-8EE03F6C79EA}" presName="thinLine2b" presStyleLbl="callout" presStyleIdx="4" presStyleCnt="12"/>
      <dgm:spPr/>
    </dgm:pt>
    <dgm:pt modelId="{7DD706A6-7573-4C17-A33E-FF5585F6B96F}" type="pres">
      <dgm:prSet presAssocID="{D4B98D9B-9190-4D77-B707-8EE03F6C79EA}" presName="vertSpace2b" presStyleCnt="0"/>
      <dgm:spPr/>
    </dgm:pt>
    <dgm:pt modelId="{1A827654-7474-43E5-AD10-37E33B8E0D51}" type="pres">
      <dgm:prSet presAssocID="{884FE26A-8095-4AAD-A89E-40C494FD2C68}" presName="horz2" presStyleCnt="0"/>
      <dgm:spPr/>
    </dgm:pt>
    <dgm:pt modelId="{B2FED507-09D3-4FE9-98A2-9CA304FD5B51}" type="pres">
      <dgm:prSet presAssocID="{884FE26A-8095-4AAD-A89E-40C494FD2C68}" presName="horzSpace2" presStyleCnt="0"/>
      <dgm:spPr/>
    </dgm:pt>
    <dgm:pt modelId="{77D74BFA-EA9E-430E-836F-87DB67BB1865}" type="pres">
      <dgm:prSet presAssocID="{884FE26A-8095-4AAD-A89E-40C494FD2C68}" presName="tx2" presStyleLbl="revTx" presStyleIdx="6" presStyleCnt="13"/>
      <dgm:spPr/>
      <dgm:t>
        <a:bodyPr/>
        <a:lstStyle/>
        <a:p>
          <a:endParaRPr lang="sl-SI"/>
        </a:p>
      </dgm:t>
    </dgm:pt>
    <dgm:pt modelId="{8B8835AE-2DB6-4A08-B8B0-3A1C6F7C33C8}" type="pres">
      <dgm:prSet presAssocID="{884FE26A-8095-4AAD-A89E-40C494FD2C68}" presName="vert2" presStyleCnt="0"/>
      <dgm:spPr/>
    </dgm:pt>
    <dgm:pt modelId="{8CF99454-D7AD-4585-9AE5-B86F2573A105}" type="pres">
      <dgm:prSet presAssocID="{884FE26A-8095-4AAD-A89E-40C494FD2C68}" presName="thinLine2b" presStyleLbl="callout" presStyleIdx="5" presStyleCnt="12"/>
      <dgm:spPr/>
    </dgm:pt>
    <dgm:pt modelId="{31BA5EEE-A5A4-4E37-8646-85282E039D47}" type="pres">
      <dgm:prSet presAssocID="{884FE26A-8095-4AAD-A89E-40C494FD2C68}" presName="vertSpace2b" presStyleCnt="0"/>
      <dgm:spPr/>
    </dgm:pt>
    <dgm:pt modelId="{3DB39B95-2654-459E-A984-BCEB2AE9A6AC}" type="pres">
      <dgm:prSet presAssocID="{940AED5C-3B79-4B79-ADED-067CC36E9477}" presName="horz2" presStyleCnt="0"/>
      <dgm:spPr/>
    </dgm:pt>
    <dgm:pt modelId="{23CFF5D5-A027-48A2-8D47-1C4745CFF15F}" type="pres">
      <dgm:prSet presAssocID="{940AED5C-3B79-4B79-ADED-067CC36E9477}" presName="horzSpace2" presStyleCnt="0"/>
      <dgm:spPr/>
    </dgm:pt>
    <dgm:pt modelId="{454BA5BC-71C2-4A4C-975A-ED6531417AC1}" type="pres">
      <dgm:prSet presAssocID="{940AED5C-3B79-4B79-ADED-067CC36E9477}" presName="tx2" presStyleLbl="revTx" presStyleIdx="7" presStyleCnt="13"/>
      <dgm:spPr/>
      <dgm:t>
        <a:bodyPr/>
        <a:lstStyle/>
        <a:p>
          <a:endParaRPr lang="sl-SI"/>
        </a:p>
      </dgm:t>
    </dgm:pt>
    <dgm:pt modelId="{BD4C07E3-C963-4EF6-8D16-385633ED6B7A}" type="pres">
      <dgm:prSet presAssocID="{940AED5C-3B79-4B79-ADED-067CC36E9477}" presName="vert2" presStyleCnt="0"/>
      <dgm:spPr/>
    </dgm:pt>
    <dgm:pt modelId="{D3F14259-2DE0-412B-B0E9-78875D5AD03D}" type="pres">
      <dgm:prSet presAssocID="{940AED5C-3B79-4B79-ADED-067CC36E9477}" presName="thinLine2b" presStyleLbl="callout" presStyleIdx="6" presStyleCnt="12"/>
      <dgm:spPr/>
    </dgm:pt>
    <dgm:pt modelId="{B494EF1A-BE51-4923-97A1-17BD7E5D3317}" type="pres">
      <dgm:prSet presAssocID="{940AED5C-3B79-4B79-ADED-067CC36E9477}" presName="vertSpace2b" presStyleCnt="0"/>
      <dgm:spPr/>
    </dgm:pt>
    <dgm:pt modelId="{B5E50285-38D4-4F4D-A929-27DD76CB8E01}" type="pres">
      <dgm:prSet presAssocID="{DF6A118F-7DBC-4E71-9BEA-37A2DBE37AFB}" presName="horz2" presStyleCnt="0"/>
      <dgm:spPr/>
    </dgm:pt>
    <dgm:pt modelId="{86735B9A-4854-47B2-A9CE-F1EEF5C220A8}" type="pres">
      <dgm:prSet presAssocID="{DF6A118F-7DBC-4E71-9BEA-37A2DBE37AFB}" presName="horzSpace2" presStyleCnt="0"/>
      <dgm:spPr/>
    </dgm:pt>
    <dgm:pt modelId="{B3D5EB58-4451-442D-B1C2-AC584C71971F}" type="pres">
      <dgm:prSet presAssocID="{DF6A118F-7DBC-4E71-9BEA-37A2DBE37AFB}" presName="tx2" presStyleLbl="revTx" presStyleIdx="8" presStyleCnt="13"/>
      <dgm:spPr/>
      <dgm:t>
        <a:bodyPr/>
        <a:lstStyle/>
        <a:p>
          <a:endParaRPr lang="sl-SI"/>
        </a:p>
      </dgm:t>
    </dgm:pt>
    <dgm:pt modelId="{D42F65D7-B5D4-4F22-B37C-058CBC572C85}" type="pres">
      <dgm:prSet presAssocID="{DF6A118F-7DBC-4E71-9BEA-37A2DBE37AFB}" presName="vert2" presStyleCnt="0"/>
      <dgm:spPr/>
    </dgm:pt>
    <dgm:pt modelId="{C29F5F9F-9AFC-4480-9D24-A4AA50B6125C}" type="pres">
      <dgm:prSet presAssocID="{DF6A118F-7DBC-4E71-9BEA-37A2DBE37AFB}" presName="thinLine2b" presStyleLbl="callout" presStyleIdx="7" presStyleCnt="12"/>
      <dgm:spPr/>
    </dgm:pt>
    <dgm:pt modelId="{C260621F-653E-4721-AEBC-7144CD57E9FF}" type="pres">
      <dgm:prSet presAssocID="{DF6A118F-7DBC-4E71-9BEA-37A2DBE37AFB}" presName="vertSpace2b" presStyleCnt="0"/>
      <dgm:spPr/>
    </dgm:pt>
    <dgm:pt modelId="{1F83B3B3-9C14-45F9-B859-6440865AFD9C}" type="pres">
      <dgm:prSet presAssocID="{AA78DD3C-DCF5-40BA-9C30-D100F7010F8B}" presName="horz2" presStyleCnt="0"/>
      <dgm:spPr/>
    </dgm:pt>
    <dgm:pt modelId="{7AD0D8D4-F357-40AF-AB75-D835967F333C}" type="pres">
      <dgm:prSet presAssocID="{AA78DD3C-DCF5-40BA-9C30-D100F7010F8B}" presName="horzSpace2" presStyleCnt="0"/>
      <dgm:spPr/>
    </dgm:pt>
    <dgm:pt modelId="{DB17D1CF-E03F-4964-AD3C-94FB8A1CCA52}" type="pres">
      <dgm:prSet presAssocID="{AA78DD3C-DCF5-40BA-9C30-D100F7010F8B}" presName="tx2" presStyleLbl="revTx" presStyleIdx="9" presStyleCnt="13"/>
      <dgm:spPr/>
      <dgm:t>
        <a:bodyPr/>
        <a:lstStyle/>
        <a:p>
          <a:endParaRPr lang="sl-SI"/>
        </a:p>
      </dgm:t>
    </dgm:pt>
    <dgm:pt modelId="{FD859000-58C4-4BCF-94D5-F5D8AE0C6E87}" type="pres">
      <dgm:prSet presAssocID="{AA78DD3C-DCF5-40BA-9C30-D100F7010F8B}" presName="vert2" presStyleCnt="0"/>
      <dgm:spPr/>
    </dgm:pt>
    <dgm:pt modelId="{9F7D18F4-2FD2-4EF6-92EA-FFE7C1337177}" type="pres">
      <dgm:prSet presAssocID="{AA78DD3C-DCF5-40BA-9C30-D100F7010F8B}" presName="thinLine2b" presStyleLbl="callout" presStyleIdx="8" presStyleCnt="12"/>
      <dgm:spPr/>
    </dgm:pt>
    <dgm:pt modelId="{2D8CD999-0D4A-4C05-BBB7-C521570362B1}" type="pres">
      <dgm:prSet presAssocID="{AA78DD3C-DCF5-40BA-9C30-D100F7010F8B}" presName="vertSpace2b" presStyleCnt="0"/>
      <dgm:spPr/>
    </dgm:pt>
    <dgm:pt modelId="{FE8E539F-3F00-442C-AAE2-2D2451C305E7}" type="pres">
      <dgm:prSet presAssocID="{F9E85DB5-263C-4F53-9FF2-6C1F53509C3C}" presName="horz2" presStyleCnt="0"/>
      <dgm:spPr/>
    </dgm:pt>
    <dgm:pt modelId="{884DFE12-9A03-42B7-A070-AF0CC8DDB40F}" type="pres">
      <dgm:prSet presAssocID="{F9E85DB5-263C-4F53-9FF2-6C1F53509C3C}" presName="horzSpace2" presStyleCnt="0"/>
      <dgm:spPr/>
    </dgm:pt>
    <dgm:pt modelId="{760E56C0-F880-4F91-853C-BD0021182595}" type="pres">
      <dgm:prSet presAssocID="{F9E85DB5-263C-4F53-9FF2-6C1F53509C3C}" presName="tx2" presStyleLbl="revTx" presStyleIdx="10" presStyleCnt="13"/>
      <dgm:spPr/>
      <dgm:t>
        <a:bodyPr/>
        <a:lstStyle/>
        <a:p>
          <a:endParaRPr lang="sl-SI"/>
        </a:p>
      </dgm:t>
    </dgm:pt>
    <dgm:pt modelId="{BDF5EA12-01F6-47C4-908E-0F7F821924C9}" type="pres">
      <dgm:prSet presAssocID="{F9E85DB5-263C-4F53-9FF2-6C1F53509C3C}" presName="vert2" presStyleCnt="0"/>
      <dgm:spPr/>
    </dgm:pt>
    <dgm:pt modelId="{3AE31AAB-217F-4CAE-A180-F5D79BC964FB}" type="pres">
      <dgm:prSet presAssocID="{F9E85DB5-263C-4F53-9FF2-6C1F53509C3C}" presName="thinLine2b" presStyleLbl="callout" presStyleIdx="9" presStyleCnt="12"/>
      <dgm:spPr/>
    </dgm:pt>
    <dgm:pt modelId="{D71AB43E-574E-4795-9926-A112E3A54FC6}" type="pres">
      <dgm:prSet presAssocID="{F9E85DB5-263C-4F53-9FF2-6C1F53509C3C}" presName="vertSpace2b" presStyleCnt="0"/>
      <dgm:spPr/>
    </dgm:pt>
    <dgm:pt modelId="{E4EFAC4B-E825-4208-98B7-1533572C063B}" type="pres">
      <dgm:prSet presAssocID="{7AB88D7D-5E3A-4DA7-B2D5-895CE670631A}" presName="horz2" presStyleCnt="0"/>
      <dgm:spPr/>
    </dgm:pt>
    <dgm:pt modelId="{9BAE9A33-8905-4B45-9705-2487352A83AC}" type="pres">
      <dgm:prSet presAssocID="{7AB88D7D-5E3A-4DA7-B2D5-895CE670631A}" presName="horzSpace2" presStyleCnt="0"/>
      <dgm:spPr/>
    </dgm:pt>
    <dgm:pt modelId="{973A4747-71B4-4390-A208-4E259B2A51C9}" type="pres">
      <dgm:prSet presAssocID="{7AB88D7D-5E3A-4DA7-B2D5-895CE670631A}" presName="tx2" presStyleLbl="revTx" presStyleIdx="11" presStyleCnt="13"/>
      <dgm:spPr/>
      <dgm:t>
        <a:bodyPr/>
        <a:lstStyle/>
        <a:p>
          <a:endParaRPr lang="sl-SI"/>
        </a:p>
      </dgm:t>
    </dgm:pt>
    <dgm:pt modelId="{FBEA4194-B7C1-4C17-8C39-92C4DFC0E4CD}" type="pres">
      <dgm:prSet presAssocID="{7AB88D7D-5E3A-4DA7-B2D5-895CE670631A}" presName="vert2" presStyleCnt="0"/>
      <dgm:spPr/>
    </dgm:pt>
    <dgm:pt modelId="{F9D8F2B1-DDC3-46F3-B1AE-FC633DB5A805}" type="pres">
      <dgm:prSet presAssocID="{7AB88D7D-5E3A-4DA7-B2D5-895CE670631A}" presName="thinLine2b" presStyleLbl="callout" presStyleIdx="10" presStyleCnt="12"/>
      <dgm:spPr/>
    </dgm:pt>
    <dgm:pt modelId="{C2DCA9F4-EC97-4C26-97B6-B3DD0F49A2F5}" type="pres">
      <dgm:prSet presAssocID="{7AB88D7D-5E3A-4DA7-B2D5-895CE670631A}" presName="vertSpace2b" presStyleCnt="0"/>
      <dgm:spPr/>
    </dgm:pt>
    <dgm:pt modelId="{7F37D2E5-1A19-4DE7-97B5-CA9E7E3C1912}" type="pres">
      <dgm:prSet presAssocID="{52AFB84C-F9F8-4FEC-AC5D-277F095C0EDB}" presName="horz2" presStyleCnt="0"/>
      <dgm:spPr/>
    </dgm:pt>
    <dgm:pt modelId="{EDB2DA95-5F3F-420A-96F4-9605193B3D52}" type="pres">
      <dgm:prSet presAssocID="{52AFB84C-F9F8-4FEC-AC5D-277F095C0EDB}" presName="horzSpace2" presStyleCnt="0"/>
      <dgm:spPr/>
    </dgm:pt>
    <dgm:pt modelId="{58AE430F-E8E4-49D4-8DEF-347AC057FA64}" type="pres">
      <dgm:prSet presAssocID="{52AFB84C-F9F8-4FEC-AC5D-277F095C0EDB}" presName="tx2" presStyleLbl="revTx" presStyleIdx="12" presStyleCnt="13"/>
      <dgm:spPr/>
      <dgm:t>
        <a:bodyPr/>
        <a:lstStyle/>
        <a:p>
          <a:endParaRPr lang="sl-SI"/>
        </a:p>
      </dgm:t>
    </dgm:pt>
    <dgm:pt modelId="{17803BC2-787A-41F3-8890-EC7EF27ABAC7}" type="pres">
      <dgm:prSet presAssocID="{52AFB84C-F9F8-4FEC-AC5D-277F095C0EDB}" presName="vert2" presStyleCnt="0"/>
      <dgm:spPr/>
    </dgm:pt>
    <dgm:pt modelId="{8167B757-B799-40A0-84D7-ECE8A34E619A}" type="pres">
      <dgm:prSet presAssocID="{52AFB84C-F9F8-4FEC-AC5D-277F095C0EDB}" presName="thinLine2b" presStyleLbl="callout" presStyleIdx="11" presStyleCnt="12"/>
      <dgm:spPr/>
    </dgm:pt>
    <dgm:pt modelId="{D330653B-9B17-4D13-96D9-F33A5859835E}" type="pres">
      <dgm:prSet presAssocID="{52AFB84C-F9F8-4FEC-AC5D-277F095C0EDB}" presName="vertSpace2b" presStyleCnt="0"/>
      <dgm:spPr/>
    </dgm:pt>
  </dgm:ptLst>
  <dgm:cxnLst>
    <dgm:cxn modelId="{527A8537-E89D-4452-85AB-2DD386D3D5CF}" srcId="{7643A397-05E5-4BC6-A428-7E794B1FD8F4}" destId="{52AFB84C-F9F8-4FEC-AC5D-277F095C0EDB}" srcOrd="11" destOrd="0" parTransId="{3A7E1159-A58D-4F71-B29A-A60ACCA8FFEA}" sibTransId="{0041B7EA-506A-4351-8ABE-7E23143F766A}"/>
    <dgm:cxn modelId="{4FAE4089-A5BD-4ADF-B4BA-ADD204AED6C3}" srcId="{7643A397-05E5-4BC6-A428-7E794B1FD8F4}" destId="{7AB88D7D-5E3A-4DA7-B2D5-895CE670631A}" srcOrd="10" destOrd="0" parTransId="{2AC8708A-8CA0-4552-8950-95BEBAD17634}" sibTransId="{9CF91FF1-8726-43B8-8D4E-8010984B8D8B}"/>
    <dgm:cxn modelId="{CCD95C4D-FD38-4B14-9E31-37899C84BB8D}" srcId="{7643A397-05E5-4BC6-A428-7E794B1FD8F4}" destId="{8622F03D-8F26-49B2-AA6C-0342EDBE5EC6}" srcOrd="1" destOrd="0" parTransId="{CACB3AC1-22CC-44E3-B53F-EE045A487936}" sibTransId="{772D6300-CDF8-4491-8E5B-E17342AC771A}"/>
    <dgm:cxn modelId="{5DE425D5-D885-41AF-AC91-6BEEF98396DC}" srcId="{55565B8F-70CF-4810-9B1D-4E4F711CD737}" destId="{7643A397-05E5-4BC6-A428-7E794B1FD8F4}" srcOrd="0" destOrd="0" parTransId="{20807855-605A-44E3-9AF6-C9A229A0DD19}" sibTransId="{CEAB08ED-636F-494E-8FB0-B9A32F77B6B1}"/>
    <dgm:cxn modelId="{8AE4294C-D77C-4861-BC44-128EF5260834}" type="presOf" srcId="{3760D0F8-B2D4-4F2B-A7C2-65049C00CEA4}" destId="{519F5967-5378-4AE2-96CC-6A1C55EE3E66}" srcOrd="0" destOrd="0" presId="urn:microsoft.com/office/officeart/2008/layout/LinedList"/>
    <dgm:cxn modelId="{84A73228-6522-417D-BD15-68F59F9F2B77}" type="presOf" srcId="{940AED5C-3B79-4B79-ADED-067CC36E9477}" destId="{454BA5BC-71C2-4A4C-975A-ED6531417AC1}" srcOrd="0" destOrd="0" presId="urn:microsoft.com/office/officeart/2008/layout/LinedList"/>
    <dgm:cxn modelId="{A339DD82-410C-412A-8040-027C76169F15}" type="presOf" srcId="{884FE26A-8095-4AAD-A89E-40C494FD2C68}" destId="{77D74BFA-EA9E-430E-836F-87DB67BB1865}" srcOrd="0" destOrd="0" presId="urn:microsoft.com/office/officeart/2008/layout/LinedList"/>
    <dgm:cxn modelId="{0A7D7776-BBC0-4C5D-BC92-95A881B6F3A2}" srcId="{7643A397-05E5-4BC6-A428-7E794B1FD8F4}" destId="{AA78DD3C-DCF5-40BA-9C30-D100F7010F8B}" srcOrd="8" destOrd="0" parTransId="{F2D3EAD8-83D7-4115-A51C-18D11CDD0C8B}" sibTransId="{8ED73368-2AA8-430F-BCC2-2B45EE5FCAFE}"/>
    <dgm:cxn modelId="{0AFFB353-7CE6-46F0-B8F3-EF420B9AB6B4}" type="presOf" srcId="{DF6A118F-7DBC-4E71-9BEA-37A2DBE37AFB}" destId="{B3D5EB58-4451-442D-B1C2-AC584C71971F}" srcOrd="0" destOrd="0" presId="urn:microsoft.com/office/officeart/2008/layout/LinedList"/>
    <dgm:cxn modelId="{FBD7F015-03F4-489B-A7B7-0948D790240B}" type="presOf" srcId="{F9E85DB5-263C-4F53-9FF2-6C1F53509C3C}" destId="{760E56C0-F880-4F91-853C-BD0021182595}" srcOrd="0" destOrd="0" presId="urn:microsoft.com/office/officeart/2008/layout/LinedList"/>
    <dgm:cxn modelId="{5E31C809-2434-45A3-B976-69BF1CE2F766}" srcId="{7643A397-05E5-4BC6-A428-7E794B1FD8F4}" destId="{3760D0F8-B2D4-4F2B-A7C2-65049C00CEA4}" srcOrd="3" destOrd="0" parTransId="{75783EC3-BA31-4EAD-B481-0D6A773F70D6}" sibTransId="{F23E2D18-99E2-42CE-8DA4-355D6EE392A5}"/>
    <dgm:cxn modelId="{3CA4620C-D645-4859-80CE-AD3E3723610C}" srcId="{7643A397-05E5-4BC6-A428-7E794B1FD8F4}" destId="{D4B98D9B-9190-4D77-B707-8EE03F6C79EA}" srcOrd="4" destOrd="0" parTransId="{CE24925C-CEAB-4922-AC7E-AFC1F33C1286}" sibTransId="{D96D57F5-C565-4D6B-B9EA-3F00355B3946}"/>
    <dgm:cxn modelId="{186683E8-6DAD-4A9D-8750-EA2BF7A7F812}" srcId="{7643A397-05E5-4BC6-A428-7E794B1FD8F4}" destId="{BFE6B3C1-16A3-45BC-B066-E285EF5F570F}" srcOrd="2" destOrd="0" parTransId="{04DF8A31-9173-4397-AF67-90EBC40736FA}" sibTransId="{3F59138A-AD75-4FC4-968E-4D722B554D93}"/>
    <dgm:cxn modelId="{0740BF13-256D-497B-92E4-5A45A333AD30}" type="presOf" srcId="{7643A397-05E5-4BC6-A428-7E794B1FD8F4}" destId="{366F70D6-4C0C-453F-BB0F-7393185B0A7A}" srcOrd="0" destOrd="0" presId="urn:microsoft.com/office/officeart/2008/layout/LinedList"/>
    <dgm:cxn modelId="{5CA226F4-7B35-44B5-B2DB-8407E5C8F5C4}" type="presOf" srcId="{D4B98D9B-9190-4D77-B707-8EE03F6C79EA}" destId="{00171604-385A-4962-B2EC-A54D8BE726B2}" srcOrd="0" destOrd="0" presId="urn:microsoft.com/office/officeart/2008/layout/LinedList"/>
    <dgm:cxn modelId="{9AE69DFE-A4AA-459B-B27A-B6DE784A9334}" type="presOf" srcId="{7AB88D7D-5E3A-4DA7-B2D5-895CE670631A}" destId="{973A4747-71B4-4390-A208-4E259B2A51C9}" srcOrd="0" destOrd="0" presId="urn:microsoft.com/office/officeart/2008/layout/LinedList"/>
    <dgm:cxn modelId="{D66375DF-3EDC-4695-8414-871D40BE37B7}" srcId="{7643A397-05E5-4BC6-A428-7E794B1FD8F4}" destId="{DF6A118F-7DBC-4E71-9BEA-37A2DBE37AFB}" srcOrd="7" destOrd="0" parTransId="{3A534391-B85C-4BA6-B4BF-D1434AD58163}" sibTransId="{7E205F35-49E3-425B-B6E2-A0D41A5AB6B7}"/>
    <dgm:cxn modelId="{0F9E5A74-2C35-42F3-8F83-A03B13BA8FFA}" type="presOf" srcId="{52AFB84C-F9F8-4FEC-AC5D-277F095C0EDB}" destId="{58AE430F-E8E4-49D4-8DEF-347AC057FA64}" srcOrd="0" destOrd="0" presId="urn:microsoft.com/office/officeart/2008/layout/LinedList"/>
    <dgm:cxn modelId="{A7F1C1E3-63E9-4E4E-8321-00A95837AA9D}" type="presOf" srcId="{AA78DD3C-DCF5-40BA-9C30-D100F7010F8B}" destId="{DB17D1CF-E03F-4964-AD3C-94FB8A1CCA52}" srcOrd="0" destOrd="0" presId="urn:microsoft.com/office/officeart/2008/layout/LinedList"/>
    <dgm:cxn modelId="{148BA5F0-2006-47F1-8040-3D8C54F34B15}" srcId="{7643A397-05E5-4BC6-A428-7E794B1FD8F4}" destId="{884FE26A-8095-4AAD-A89E-40C494FD2C68}" srcOrd="5" destOrd="0" parTransId="{F9347C8B-74F1-4E2F-86BA-D4E04FB6E948}" sibTransId="{65F116F9-9A0A-4537-B9E6-890D851CDB46}"/>
    <dgm:cxn modelId="{EF5749CF-8431-43B6-9F0C-BE0DA89C7E7A}" srcId="{7643A397-05E5-4BC6-A428-7E794B1FD8F4}" destId="{491A5B62-DD08-4742-B0E2-AABE12C212BF}" srcOrd="0" destOrd="0" parTransId="{DA105C9F-D8B5-43B3-A2A4-3B074D64644A}" sibTransId="{0D48C78C-9BE9-463E-8BEF-777A358E829C}"/>
    <dgm:cxn modelId="{19EDF1D8-4F0D-4EBE-AC4D-2B7391B7881D}" srcId="{7643A397-05E5-4BC6-A428-7E794B1FD8F4}" destId="{F9E85DB5-263C-4F53-9FF2-6C1F53509C3C}" srcOrd="9" destOrd="0" parTransId="{06FB8F53-E0E5-4046-A010-9250923FE70C}" sibTransId="{01D8ADE9-7FC3-4544-AF96-E8BAFA9741A7}"/>
    <dgm:cxn modelId="{2C75F932-E8E0-4287-A44E-D01C2499B0FD}" type="presOf" srcId="{491A5B62-DD08-4742-B0E2-AABE12C212BF}" destId="{D9019062-494E-4F56-800A-EFBEA893392F}" srcOrd="0" destOrd="0" presId="urn:microsoft.com/office/officeart/2008/layout/LinedList"/>
    <dgm:cxn modelId="{A01B60D0-0779-4AE7-A4B7-B2C261EFF458}" type="presOf" srcId="{8622F03D-8F26-49B2-AA6C-0342EDBE5EC6}" destId="{B4F6CD15-A2DA-4116-9438-68BA06FC3200}" srcOrd="0" destOrd="0" presId="urn:microsoft.com/office/officeart/2008/layout/LinedList"/>
    <dgm:cxn modelId="{3BB3ECB4-1798-44BA-917A-FCE2A3E27720}" type="presOf" srcId="{55565B8F-70CF-4810-9B1D-4E4F711CD737}" destId="{84A0946E-EAD2-4046-9FF8-6B91A0CE1DC6}" srcOrd="0" destOrd="0" presId="urn:microsoft.com/office/officeart/2008/layout/LinedList"/>
    <dgm:cxn modelId="{F7709393-A015-4CCC-9C25-704193AB2C02}" srcId="{7643A397-05E5-4BC6-A428-7E794B1FD8F4}" destId="{940AED5C-3B79-4B79-ADED-067CC36E9477}" srcOrd="6" destOrd="0" parTransId="{252AD838-D148-4ADA-BA9E-4B427DC85E93}" sibTransId="{F6BF3EFA-2390-4AFF-90BC-1306AAF81347}"/>
    <dgm:cxn modelId="{20848321-85D5-4EE4-BCA9-7F2B669B9078}" type="presOf" srcId="{BFE6B3C1-16A3-45BC-B066-E285EF5F570F}" destId="{D4CB23C3-7D0B-4EB4-987E-8D2EF9BDE67F}" srcOrd="0" destOrd="0" presId="urn:microsoft.com/office/officeart/2008/layout/LinedList"/>
    <dgm:cxn modelId="{17896032-F080-4210-8A88-CCCB8F410B2A}" type="presParOf" srcId="{84A0946E-EAD2-4046-9FF8-6B91A0CE1DC6}" destId="{5BAB4448-97DB-42BF-85A1-38376CB9A8CB}" srcOrd="0" destOrd="0" presId="urn:microsoft.com/office/officeart/2008/layout/LinedList"/>
    <dgm:cxn modelId="{ED2872C6-3E58-473E-8F0A-1689BDBABA7F}" type="presParOf" srcId="{84A0946E-EAD2-4046-9FF8-6B91A0CE1DC6}" destId="{1F24E981-43AC-47D5-A692-E80143DA2C25}" srcOrd="1" destOrd="0" presId="urn:microsoft.com/office/officeart/2008/layout/LinedList"/>
    <dgm:cxn modelId="{A215372A-BB71-4EF8-AEF1-F94F2D5B5F02}" type="presParOf" srcId="{1F24E981-43AC-47D5-A692-E80143DA2C25}" destId="{366F70D6-4C0C-453F-BB0F-7393185B0A7A}" srcOrd="0" destOrd="0" presId="urn:microsoft.com/office/officeart/2008/layout/LinedList"/>
    <dgm:cxn modelId="{3F45FDFD-9955-4202-99B1-2374CCEB9C25}" type="presParOf" srcId="{1F24E981-43AC-47D5-A692-E80143DA2C25}" destId="{C216F088-7AF3-44A2-BF80-7F36038F7FF0}" srcOrd="1" destOrd="0" presId="urn:microsoft.com/office/officeart/2008/layout/LinedList"/>
    <dgm:cxn modelId="{BB0F56DB-1E83-432F-91A0-6E92A6A285F5}" type="presParOf" srcId="{C216F088-7AF3-44A2-BF80-7F36038F7FF0}" destId="{D14A22F2-E68F-4880-AEEB-C99D7803AFB0}" srcOrd="0" destOrd="0" presId="urn:microsoft.com/office/officeart/2008/layout/LinedList"/>
    <dgm:cxn modelId="{2F54F04C-63CE-4217-922D-12D0C9B23441}" type="presParOf" srcId="{C216F088-7AF3-44A2-BF80-7F36038F7FF0}" destId="{4A0FBCEF-2433-4FD5-B0B2-3722B6FADF51}" srcOrd="1" destOrd="0" presId="urn:microsoft.com/office/officeart/2008/layout/LinedList"/>
    <dgm:cxn modelId="{A4D7A883-E646-4E04-9928-B1F11901C8EB}" type="presParOf" srcId="{4A0FBCEF-2433-4FD5-B0B2-3722B6FADF51}" destId="{43423259-534E-41A7-ACDC-7B6991147D1E}" srcOrd="0" destOrd="0" presId="urn:microsoft.com/office/officeart/2008/layout/LinedList"/>
    <dgm:cxn modelId="{370A8C86-9EB6-41E0-B899-D8EB84FBFE52}" type="presParOf" srcId="{4A0FBCEF-2433-4FD5-B0B2-3722B6FADF51}" destId="{D9019062-494E-4F56-800A-EFBEA893392F}" srcOrd="1" destOrd="0" presId="urn:microsoft.com/office/officeart/2008/layout/LinedList"/>
    <dgm:cxn modelId="{19F168B6-503C-4475-AB21-5F144D1E9FCC}" type="presParOf" srcId="{4A0FBCEF-2433-4FD5-B0B2-3722B6FADF51}" destId="{9E49FFCA-EC31-4107-BD11-2FDCB8CEDF76}" srcOrd="2" destOrd="0" presId="urn:microsoft.com/office/officeart/2008/layout/LinedList"/>
    <dgm:cxn modelId="{BDD49885-D83E-47D8-839A-19FB808D5360}" type="presParOf" srcId="{C216F088-7AF3-44A2-BF80-7F36038F7FF0}" destId="{BEB9D5FC-F436-4A7C-A138-607276524C06}" srcOrd="2" destOrd="0" presId="urn:microsoft.com/office/officeart/2008/layout/LinedList"/>
    <dgm:cxn modelId="{77DF1636-4331-40A7-B4D7-26E1283B505D}" type="presParOf" srcId="{C216F088-7AF3-44A2-BF80-7F36038F7FF0}" destId="{275DF84D-9F10-4073-9C55-5C4187AD11B0}" srcOrd="3" destOrd="0" presId="urn:microsoft.com/office/officeart/2008/layout/LinedList"/>
    <dgm:cxn modelId="{A3B87EA8-92E0-40CC-9815-784661757A63}" type="presParOf" srcId="{C216F088-7AF3-44A2-BF80-7F36038F7FF0}" destId="{EED4F68C-1649-4C71-B431-18C6245381CE}" srcOrd="4" destOrd="0" presId="urn:microsoft.com/office/officeart/2008/layout/LinedList"/>
    <dgm:cxn modelId="{D504DBF9-EE51-4DB8-8C2F-5D9B3E1C363A}" type="presParOf" srcId="{EED4F68C-1649-4C71-B431-18C6245381CE}" destId="{A9F8ADAE-AB8E-46FE-9BBA-97F47394ECF0}" srcOrd="0" destOrd="0" presId="urn:microsoft.com/office/officeart/2008/layout/LinedList"/>
    <dgm:cxn modelId="{1FAF1C3D-99C7-495A-8646-FDA39A0A3C94}" type="presParOf" srcId="{EED4F68C-1649-4C71-B431-18C6245381CE}" destId="{B4F6CD15-A2DA-4116-9438-68BA06FC3200}" srcOrd="1" destOrd="0" presId="urn:microsoft.com/office/officeart/2008/layout/LinedList"/>
    <dgm:cxn modelId="{3F92D626-C73D-442A-B8A2-67928FBE7080}" type="presParOf" srcId="{EED4F68C-1649-4C71-B431-18C6245381CE}" destId="{CB766A39-CA0F-48E2-A3E0-C764F9E5BB74}" srcOrd="2" destOrd="0" presId="urn:microsoft.com/office/officeart/2008/layout/LinedList"/>
    <dgm:cxn modelId="{97B98011-98CC-4245-B453-4F90ED21392E}" type="presParOf" srcId="{C216F088-7AF3-44A2-BF80-7F36038F7FF0}" destId="{BEBA3390-7238-46BF-AD91-5F1743644120}" srcOrd="5" destOrd="0" presId="urn:microsoft.com/office/officeart/2008/layout/LinedList"/>
    <dgm:cxn modelId="{73F6A2F0-31C2-43DA-A3A3-061708A55893}" type="presParOf" srcId="{C216F088-7AF3-44A2-BF80-7F36038F7FF0}" destId="{F76AF1A6-8DF8-4264-BCFE-3E3CA7523E0D}" srcOrd="6" destOrd="0" presId="urn:microsoft.com/office/officeart/2008/layout/LinedList"/>
    <dgm:cxn modelId="{0DA85DA7-6E68-499B-8783-C755066688BB}" type="presParOf" srcId="{C216F088-7AF3-44A2-BF80-7F36038F7FF0}" destId="{BB39FB2F-892E-4745-9B82-590149DA24B1}" srcOrd="7" destOrd="0" presId="urn:microsoft.com/office/officeart/2008/layout/LinedList"/>
    <dgm:cxn modelId="{C4521AB3-BF61-43CC-879D-9244E4B437DF}" type="presParOf" srcId="{BB39FB2F-892E-4745-9B82-590149DA24B1}" destId="{BF3D706B-9CF8-4FE7-9764-7C1B061E80B0}" srcOrd="0" destOrd="0" presId="urn:microsoft.com/office/officeart/2008/layout/LinedList"/>
    <dgm:cxn modelId="{90B4C1B9-3D86-4567-ABC4-F3BD69D4A80B}" type="presParOf" srcId="{BB39FB2F-892E-4745-9B82-590149DA24B1}" destId="{D4CB23C3-7D0B-4EB4-987E-8D2EF9BDE67F}" srcOrd="1" destOrd="0" presId="urn:microsoft.com/office/officeart/2008/layout/LinedList"/>
    <dgm:cxn modelId="{263C8DCE-7027-4CFE-AB12-FA4487C7262A}" type="presParOf" srcId="{BB39FB2F-892E-4745-9B82-590149DA24B1}" destId="{3ABF7EE1-F0AA-46E6-BD47-4A7C71EE14E0}" srcOrd="2" destOrd="0" presId="urn:microsoft.com/office/officeart/2008/layout/LinedList"/>
    <dgm:cxn modelId="{DF94989E-9E45-4F14-8D59-09B913C4D64C}" type="presParOf" srcId="{C216F088-7AF3-44A2-BF80-7F36038F7FF0}" destId="{3D726CC9-0EE7-4E2A-AEC8-8AA25C6E24C7}" srcOrd="8" destOrd="0" presId="urn:microsoft.com/office/officeart/2008/layout/LinedList"/>
    <dgm:cxn modelId="{3F1E9308-F94F-4BDB-B0C8-C7BEF1FF1CE8}" type="presParOf" srcId="{C216F088-7AF3-44A2-BF80-7F36038F7FF0}" destId="{7F03DDAF-80BB-447D-967D-7EC7205C5724}" srcOrd="9" destOrd="0" presId="urn:microsoft.com/office/officeart/2008/layout/LinedList"/>
    <dgm:cxn modelId="{60E9770C-C4FA-4981-B2AF-A0EAFE803C3C}" type="presParOf" srcId="{C216F088-7AF3-44A2-BF80-7F36038F7FF0}" destId="{BCA832F3-901D-4529-88CD-1F261B58D81C}" srcOrd="10" destOrd="0" presId="urn:microsoft.com/office/officeart/2008/layout/LinedList"/>
    <dgm:cxn modelId="{8E893920-2907-46FA-8CF0-FA97BE0BC251}" type="presParOf" srcId="{BCA832F3-901D-4529-88CD-1F261B58D81C}" destId="{575F6B4C-5A49-4EC7-B13A-3A079A96145B}" srcOrd="0" destOrd="0" presId="urn:microsoft.com/office/officeart/2008/layout/LinedList"/>
    <dgm:cxn modelId="{F81D3EE5-ACA7-42C2-8375-15DBA8F8DE09}" type="presParOf" srcId="{BCA832F3-901D-4529-88CD-1F261B58D81C}" destId="{519F5967-5378-4AE2-96CC-6A1C55EE3E66}" srcOrd="1" destOrd="0" presId="urn:microsoft.com/office/officeart/2008/layout/LinedList"/>
    <dgm:cxn modelId="{A3248BC7-9352-4CAC-9D13-E3EA72A25B18}" type="presParOf" srcId="{BCA832F3-901D-4529-88CD-1F261B58D81C}" destId="{54FDC1E5-034D-4298-B6E8-A16F667B8F27}" srcOrd="2" destOrd="0" presId="urn:microsoft.com/office/officeart/2008/layout/LinedList"/>
    <dgm:cxn modelId="{F3ECBBE8-352A-4A42-824B-BECA0545CF38}" type="presParOf" srcId="{C216F088-7AF3-44A2-BF80-7F36038F7FF0}" destId="{D6DFE14E-822A-475D-BACE-24B67977734F}" srcOrd="11" destOrd="0" presId="urn:microsoft.com/office/officeart/2008/layout/LinedList"/>
    <dgm:cxn modelId="{07414013-1BD4-491E-86B3-1D0C6F4CBBEB}" type="presParOf" srcId="{C216F088-7AF3-44A2-BF80-7F36038F7FF0}" destId="{FE911FE7-86C1-47D5-B945-6F3DA5B1C2BE}" srcOrd="12" destOrd="0" presId="urn:microsoft.com/office/officeart/2008/layout/LinedList"/>
    <dgm:cxn modelId="{CE8B8401-7407-4838-86EB-A6A29C365CBF}" type="presParOf" srcId="{C216F088-7AF3-44A2-BF80-7F36038F7FF0}" destId="{4B51FECD-FDBC-4086-AB9C-C2A22B2F3465}" srcOrd="13" destOrd="0" presId="urn:microsoft.com/office/officeart/2008/layout/LinedList"/>
    <dgm:cxn modelId="{F3F5667B-383C-4D61-87F4-7711EC2C9170}" type="presParOf" srcId="{4B51FECD-FDBC-4086-AB9C-C2A22B2F3465}" destId="{EC27792A-D336-4E52-BFF6-FED87E62916D}" srcOrd="0" destOrd="0" presId="urn:microsoft.com/office/officeart/2008/layout/LinedList"/>
    <dgm:cxn modelId="{C34916CD-8F28-4CE0-90B9-7E8619783080}" type="presParOf" srcId="{4B51FECD-FDBC-4086-AB9C-C2A22B2F3465}" destId="{00171604-385A-4962-B2EC-A54D8BE726B2}" srcOrd="1" destOrd="0" presId="urn:microsoft.com/office/officeart/2008/layout/LinedList"/>
    <dgm:cxn modelId="{88C9F7C2-3087-4FC6-96EE-906CC1D6968D}" type="presParOf" srcId="{4B51FECD-FDBC-4086-AB9C-C2A22B2F3465}" destId="{068D89CA-4615-4140-8D0E-BEFEBF714D6F}" srcOrd="2" destOrd="0" presId="urn:microsoft.com/office/officeart/2008/layout/LinedList"/>
    <dgm:cxn modelId="{076EF22F-4C38-42BE-A517-718186ABE745}" type="presParOf" srcId="{C216F088-7AF3-44A2-BF80-7F36038F7FF0}" destId="{EA97450C-F217-415D-A180-D5496A11EECC}" srcOrd="14" destOrd="0" presId="urn:microsoft.com/office/officeart/2008/layout/LinedList"/>
    <dgm:cxn modelId="{2DA70619-3E47-48C9-BDA0-21E74995ADB9}" type="presParOf" srcId="{C216F088-7AF3-44A2-BF80-7F36038F7FF0}" destId="{7DD706A6-7573-4C17-A33E-FF5585F6B96F}" srcOrd="15" destOrd="0" presId="urn:microsoft.com/office/officeart/2008/layout/LinedList"/>
    <dgm:cxn modelId="{0D917F29-0782-44A8-9C29-7DC059D1BBC4}" type="presParOf" srcId="{C216F088-7AF3-44A2-BF80-7F36038F7FF0}" destId="{1A827654-7474-43E5-AD10-37E33B8E0D51}" srcOrd="16" destOrd="0" presId="urn:microsoft.com/office/officeart/2008/layout/LinedList"/>
    <dgm:cxn modelId="{918C24A8-131C-436C-ABA2-9CAB8DFC65DF}" type="presParOf" srcId="{1A827654-7474-43E5-AD10-37E33B8E0D51}" destId="{B2FED507-09D3-4FE9-98A2-9CA304FD5B51}" srcOrd="0" destOrd="0" presId="urn:microsoft.com/office/officeart/2008/layout/LinedList"/>
    <dgm:cxn modelId="{3694F64B-DB50-42BB-A814-BE5E5D01A9EB}" type="presParOf" srcId="{1A827654-7474-43E5-AD10-37E33B8E0D51}" destId="{77D74BFA-EA9E-430E-836F-87DB67BB1865}" srcOrd="1" destOrd="0" presId="urn:microsoft.com/office/officeart/2008/layout/LinedList"/>
    <dgm:cxn modelId="{40AD42CE-2433-4633-B81E-C925BE06E913}" type="presParOf" srcId="{1A827654-7474-43E5-AD10-37E33B8E0D51}" destId="{8B8835AE-2DB6-4A08-B8B0-3A1C6F7C33C8}" srcOrd="2" destOrd="0" presId="urn:microsoft.com/office/officeart/2008/layout/LinedList"/>
    <dgm:cxn modelId="{12DF892C-2B97-4FDE-9638-C1A2F26C1565}" type="presParOf" srcId="{C216F088-7AF3-44A2-BF80-7F36038F7FF0}" destId="{8CF99454-D7AD-4585-9AE5-B86F2573A105}" srcOrd="17" destOrd="0" presId="urn:microsoft.com/office/officeart/2008/layout/LinedList"/>
    <dgm:cxn modelId="{6A97D704-8358-4B8B-A0C9-84D6A860285F}" type="presParOf" srcId="{C216F088-7AF3-44A2-BF80-7F36038F7FF0}" destId="{31BA5EEE-A5A4-4E37-8646-85282E039D47}" srcOrd="18" destOrd="0" presId="urn:microsoft.com/office/officeart/2008/layout/LinedList"/>
    <dgm:cxn modelId="{4C70790B-38AE-420D-A76A-7F326B469AC7}" type="presParOf" srcId="{C216F088-7AF3-44A2-BF80-7F36038F7FF0}" destId="{3DB39B95-2654-459E-A984-BCEB2AE9A6AC}" srcOrd="19" destOrd="0" presId="urn:microsoft.com/office/officeart/2008/layout/LinedList"/>
    <dgm:cxn modelId="{2825197E-B864-447B-8C4D-88139B01F91B}" type="presParOf" srcId="{3DB39B95-2654-459E-A984-BCEB2AE9A6AC}" destId="{23CFF5D5-A027-48A2-8D47-1C4745CFF15F}" srcOrd="0" destOrd="0" presId="urn:microsoft.com/office/officeart/2008/layout/LinedList"/>
    <dgm:cxn modelId="{BCDB19B6-4130-4F7D-9479-2DD7A98E7377}" type="presParOf" srcId="{3DB39B95-2654-459E-A984-BCEB2AE9A6AC}" destId="{454BA5BC-71C2-4A4C-975A-ED6531417AC1}" srcOrd="1" destOrd="0" presId="urn:microsoft.com/office/officeart/2008/layout/LinedList"/>
    <dgm:cxn modelId="{772DE0D8-A4D4-4865-B8A5-0669BCCDA315}" type="presParOf" srcId="{3DB39B95-2654-459E-A984-BCEB2AE9A6AC}" destId="{BD4C07E3-C963-4EF6-8D16-385633ED6B7A}" srcOrd="2" destOrd="0" presId="urn:microsoft.com/office/officeart/2008/layout/LinedList"/>
    <dgm:cxn modelId="{82D9586C-C2EA-4838-829B-088BA0B0C9FC}" type="presParOf" srcId="{C216F088-7AF3-44A2-BF80-7F36038F7FF0}" destId="{D3F14259-2DE0-412B-B0E9-78875D5AD03D}" srcOrd="20" destOrd="0" presId="urn:microsoft.com/office/officeart/2008/layout/LinedList"/>
    <dgm:cxn modelId="{AC4B7665-3233-4233-A177-CB46AD4A384B}" type="presParOf" srcId="{C216F088-7AF3-44A2-BF80-7F36038F7FF0}" destId="{B494EF1A-BE51-4923-97A1-17BD7E5D3317}" srcOrd="21" destOrd="0" presId="urn:microsoft.com/office/officeart/2008/layout/LinedList"/>
    <dgm:cxn modelId="{BC7154B3-AEBE-4F3F-A465-57D7C87654AC}" type="presParOf" srcId="{C216F088-7AF3-44A2-BF80-7F36038F7FF0}" destId="{B5E50285-38D4-4F4D-A929-27DD76CB8E01}" srcOrd="22" destOrd="0" presId="urn:microsoft.com/office/officeart/2008/layout/LinedList"/>
    <dgm:cxn modelId="{4E5AC280-885A-4B70-A455-439CC01647C0}" type="presParOf" srcId="{B5E50285-38D4-4F4D-A929-27DD76CB8E01}" destId="{86735B9A-4854-47B2-A9CE-F1EEF5C220A8}" srcOrd="0" destOrd="0" presId="urn:microsoft.com/office/officeart/2008/layout/LinedList"/>
    <dgm:cxn modelId="{B7CF8A3F-1060-4CF2-9CEF-A90DCB2117DF}" type="presParOf" srcId="{B5E50285-38D4-4F4D-A929-27DD76CB8E01}" destId="{B3D5EB58-4451-442D-B1C2-AC584C71971F}" srcOrd="1" destOrd="0" presId="urn:microsoft.com/office/officeart/2008/layout/LinedList"/>
    <dgm:cxn modelId="{967D23E9-BD6F-4C06-82C1-F834C52B112E}" type="presParOf" srcId="{B5E50285-38D4-4F4D-A929-27DD76CB8E01}" destId="{D42F65D7-B5D4-4F22-B37C-058CBC572C85}" srcOrd="2" destOrd="0" presId="urn:microsoft.com/office/officeart/2008/layout/LinedList"/>
    <dgm:cxn modelId="{102DF9EB-1298-43BC-8D77-7E19BFC48655}" type="presParOf" srcId="{C216F088-7AF3-44A2-BF80-7F36038F7FF0}" destId="{C29F5F9F-9AFC-4480-9D24-A4AA50B6125C}" srcOrd="23" destOrd="0" presId="urn:microsoft.com/office/officeart/2008/layout/LinedList"/>
    <dgm:cxn modelId="{8EB13F14-0759-4F77-B1C3-820860F64C0D}" type="presParOf" srcId="{C216F088-7AF3-44A2-BF80-7F36038F7FF0}" destId="{C260621F-653E-4721-AEBC-7144CD57E9FF}" srcOrd="24" destOrd="0" presId="urn:microsoft.com/office/officeart/2008/layout/LinedList"/>
    <dgm:cxn modelId="{8890C355-CFE2-4B20-83BC-C541A7A4A28F}" type="presParOf" srcId="{C216F088-7AF3-44A2-BF80-7F36038F7FF0}" destId="{1F83B3B3-9C14-45F9-B859-6440865AFD9C}" srcOrd="25" destOrd="0" presId="urn:microsoft.com/office/officeart/2008/layout/LinedList"/>
    <dgm:cxn modelId="{61DAD8CC-F2C3-4E51-AB35-15BFE6C2CB01}" type="presParOf" srcId="{1F83B3B3-9C14-45F9-B859-6440865AFD9C}" destId="{7AD0D8D4-F357-40AF-AB75-D835967F333C}" srcOrd="0" destOrd="0" presId="urn:microsoft.com/office/officeart/2008/layout/LinedList"/>
    <dgm:cxn modelId="{1FC81E91-25CB-4354-998F-646C8213284B}" type="presParOf" srcId="{1F83B3B3-9C14-45F9-B859-6440865AFD9C}" destId="{DB17D1CF-E03F-4964-AD3C-94FB8A1CCA52}" srcOrd="1" destOrd="0" presId="urn:microsoft.com/office/officeart/2008/layout/LinedList"/>
    <dgm:cxn modelId="{2E72D7B8-43D8-4061-8443-316C71CFF895}" type="presParOf" srcId="{1F83B3B3-9C14-45F9-B859-6440865AFD9C}" destId="{FD859000-58C4-4BCF-94D5-F5D8AE0C6E87}" srcOrd="2" destOrd="0" presId="urn:microsoft.com/office/officeart/2008/layout/LinedList"/>
    <dgm:cxn modelId="{E0C444B5-AD64-41E5-8F2D-0E8BB2E811A9}" type="presParOf" srcId="{C216F088-7AF3-44A2-BF80-7F36038F7FF0}" destId="{9F7D18F4-2FD2-4EF6-92EA-FFE7C1337177}" srcOrd="26" destOrd="0" presId="urn:microsoft.com/office/officeart/2008/layout/LinedList"/>
    <dgm:cxn modelId="{DF8303EE-D012-4384-9538-69E1320C0786}" type="presParOf" srcId="{C216F088-7AF3-44A2-BF80-7F36038F7FF0}" destId="{2D8CD999-0D4A-4C05-BBB7-C521570362B1}" srcOrd="27" destOrd="0" presId="urn:microsoft.com/office/officeart/2008/layout/LinedList"/>
    <dgm:cxn modelId="{27E55B4A-6425-485C-8787-8471F51520E0}" type="presParOf" srcId="{C216F088-7AF3-44A2-BF80-7F36038F7FF0}" destId="{FE8E539F-3F00-442C-AAE2-2D2451C305E7}" srcOrd="28" destOrd="0" presId="urn:microsoft.com/office/officeart/2008/layout/LinedList"/>
    <dgm:cxn modelId="{52A2F507-779E-447F-83AB-E2C53C95C2C6}" type="presParOf" srcId="{FE8E539F-3F00-442C-AAE2-2D2451C305E7}" destId="{884DFE12-9A03-42B7-A070-AF0CC8DDB40F}" srcOrd="0" destOrd="0" presId="urn:microsoft.com/office/officeart/2008/layout/LinedList"/>
    <dgm:cxn modelId="{A0E255E0-DAB4-43C1-A4FD-30C09B83C84C}" type="presParOf" srcId="{FE8E539F-3F00-442C-AAE2-2D2451C305E7}" destId="{760E56C0-F880-4F91-853C-BD0021182595}" srcOrd="1" destOrd="0" presId="urn:microsoft.com/office/officeart/2008/layout/LinedList"/>
    <dgm:cxn modelId="{A6B5DEF1-CED5-428B-82E9-607685859A8F}" type="presParOf" srcId="{FE8E539F-3F00-442C-AAE2-2D2451C305E7}" destId="{BDF5EA12-01F6-47C4-908E-0F7F821924C9}" srcOrd="2" destOrd="0" presId="urn:microsoft.com/office/officeart/2008/layout/LinedList"/>
    <dgm:cxn modelId="{3811461B-4EF3-48F7-8809-3CD0BFED2CFA}" type="presParOf" srcId="{C216F088-7AF3-44A2-BF80-7F36038F7FF0}" destId="{3AE31AAB-217F-4CAE-A180-F5D79BC964FB}" srcOrd="29" destOrd="0" presId="urn:microsoft.com/office/officeart/2008/layout/LinedList"/>
    <dgm:cxn modelId="{7A8A9A8A-457D-4E59-8AFF-E9186497B5F2}" type="presParOf" srcId="{C216F088-7AF3-44A2-BF80-7F36038F7FF0}" destId="{D71AB43E-574E-4795-9926-A112E3A54FC6}" srcOrd="30" destOrd="0" presId="urn:microsoft.com/office/officeart/2008/layout/LinedList"/>
    <dgm:cxn modelId="{D5CC55B8-54E6-4E66-AC82-58CA3CA5CAEA}" type="presParOf" srcId="{C216F088-7AF3-44A2-BF80-7F36038F7FF0}" destId="{E4EFAC4B-E825-4208-98B7-1533572C063B}" srcOrd="31" destOrd="0" presId="urn:microsoft.com/office/officeart/2008/layout/LinedList"/>
    <dgm:cxn modelId="{56A36E0C-9BD5-4DC5-AB5D-049E33AC1F7C}" type="presParOf" srcId="{E4EFAC4B-E825-4208-98B7-1533572C063B}" destId="{9BAE9A33-8905-4B45-9705-2487352A83AC}" srcOrd="0" destOrd="0" presId="urn:microsoft.com/office/officeart/2008/layout/LinedList"/>
    <dgm:cxn modelId="{54F028F1-0E0A-4787-B388-BA93B6A5B964}" type="presParOf" srcId="{E4EFAC4B-E825-4208-98B7-1533572C063B}" destId="{973A4747-71B4-4390-A208-4E259B2A51C9}" srcOrd="1" destOrd="0" presId="urn:microsoft.com/office/officeart/2008/layout/LinedList"/>
    <dgm:cxn modelId="{526BC4FF-F8E4-4711-81C0-B8E6BFB0A329}" type="presParOf" srcId="{E4EFAC4B-E825-4208-98B7-1533572C063B}" destId="{FBEA4194-B7C1-4C17-8C39-92C4DFC0E4CD}" srcOrd="2" destOrd="0" presId="urn:microsoft.com/office/officeart/2008/layout/LinedList"/>
    <dgm:cxn modelId="{FED6A546-8B15-4D44-90E9-F4D0233F90F7}" type="presParOf" srcId="{C216F088-7AF3-44A2-BF80-7F36038F7FF0}" destId="{F9D8F2B1-DDC3-46F3-B1AE-FC633DB5A805}" srcOrd="32" destOrd="0" presId="urn:microsoft.com/office/officeart/2008/layout/LinedList"/>
    <dgm:cxn modelId="{17CA9541-61C2-4F61-AFD9-A7E7FA938D11}" type="presParOf" srcId="{C216F088-7AF3-44A2-BF80-7F36038F7FF0}" destId="{C2DCA9F4-EC97-4C26-97B6-B3DD0F49A2F5}" srcOrd="33" destOrd="0" presId="urn:microsoft.com/office/officeart/2008/layout/LinedList"/>
    <dgm:cxn modelId="{EAAF442D-EAF7-4200-B057-D3D0BFB1C851}" type="presParOf" srcId="{C216F088-7AF3-44A2-BF80-7F36038F7FF0}" destId="{7F37D2E5-1A19-4DE7-97B5-CA9E7E3C1912}" srcOrd="34" destOrd="0" presId="urn:microsoft.com/office/officeart/2008/layout/LinedList"/>
    <dgm:cxn modelId="{FE432C9A-2A1B-4998-9D69-E757FFB581C4}" type="presParOf" srcId="{7F37D2E5-1A19-4DE7-97B5-CA9E7E3C1912}" destId="{EDB2DA95-5F3F-420A-96F4-9605193B3D52}" srcOrd="0" destOrd="0" presId="urn:microsoft.com/office/officeart/2008/layout/LinedList"/>
    <dgm:cxn modelId="{99831040-AA2D-4DD6-B7B9-3E677B86021E}" type="presParOf" srcId="{7F37D2E5-1A19-4DE7-97B5-CA9E7E3C1912}" destId="{58AE430F-E8E4-49D4-8DEF-347AC057FA64}" srcOrd="1" destOrd="0" presId="urn:microsoft.com/office/officeart/2008/layout/LinedList"/>
    <dgm:cxn modelId="{E33EC8E3-B200-4DD4-A699-2475744985FF}" type="presParOf" srcId="{7F37D2E5-1A19-4DE7-97B5-CA9E7E3C1912}" destId="{17803BC2-787A-41F3-8890-EC7EF27ABAC7}" srcOrd="2" destOrd="0" presId="urn:microsoft.com/office/officeart/2008/layout/LinedList"/>
    <dgm:cxn modelId="{811A5D82-3580-4829-B2B6-0D7C6D57706B}" type="presParOf" srcId="{C216F088-7AF3-44A2-BF80-7F36038F7FF0}" destId="{8167B757-B799-40A0-84D7-ECE8A34E619A}" srcOrd="35" destOrd="0" presId="urn:microsoft.com/office/officeart/2008/layout/LinedList"/>
    <dgm:cxn modelId="{CF529730-1D9C-4E0E-AEFB-8285A936024B}" type="presParOf" srcId="{C216F088-7AF3-44A2-BF80-7F36038F7FF0}" destId="{D330653B-9B17-4D13-96D9-F33A5859835E}" srcOrd="36" destOrd="0" presId="urn:microsoft.com/office/officeart/2008/layout/LinedList"/>
  </dgm:cxnLst>
  <dgm:bg/>
  <dgm:whole/>
  <dgm:extLst>
    <a:ext uri="http://schemas.microsoft.com/office/drawing/2008/diagram"/>
    <a:ext uri="{C62137D5-CB1D-491B-B009-E17868A290BF}"/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8" qsCatId="simple" csTypeId="urn:microsoft.com/office/officeart/2005/8/colors/accent1_2#16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Brezposelnih oseb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35A4D95-6D29-4562-92C3-53412A09742B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87EECB7-691F-4DC6-BFB9-B1088BC284A2}" type="presOf" srcId="{EA782087-BC49-4DAE-936B-1E74DD9E5756}" destId="{0FF4D465-D2FF-499C-8D78-9A9788CFC2E9}" srcOrd="0" destOrd="0" presId="urn:microsoft.com/office/officeart/2005/8/layout/vList2"/>
    <dgm:cxn modelId="{20F2E0D2-3062-4153-A6A8-7A789F826065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19" qsCatId="simple" csTypeId="urn:microsoft.com/office/officeart/2005/8/colors/accent1_2#17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prostih delovnih mest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-1900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360D7B-DC08-45E8-A559-1EF033EDE05B}" type="presOf" srcId="{EA782087-BC49-4DAE-936B-1E74DD9E5756}" destId="{0FF4D465-D2FF-499C-8D78-9A9788CFC2E9}" srcOrd="0" destOrd="0" presId="urn:microsoft.com/office/officeart/2005/8/layout/vList2"/>
    <dgm:cxn modelId="{216EA09A-6CF4-407F-9762-4C5A8EC8361B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BF0EC1DA-ED14-443F-856A-00E72EA686BA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E5E01-AC83-4582-825E-8B4D80A05E8B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l-SI"/>
        </a:p>
      </dgm:t>
    </dgm:pt>
    <dgm:pt modelId="{DD9AA0AF-6076-499B-A3C2-86D2A5105A7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2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Stopnja  registrirane  brezposelnosti, september 2011</a:t>
          </a:r>
          <a:endParaRPr lang="sl-SI" sz="12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72E96B-7070-4530-8438-97693060AF55}" type="parTrans" cxnId="{E437D9B3-84E4-4857-B404-17E71C5B07A0}">
      <dgm:prSet/>
      <dgm:spPr/>
      <dgm:t>
        <a:bodyPr/>
        <a:lstStyle/>
        <a:p>
          <a:endParaRPr lang="sl-SI" sz="20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541753D-A467-40A2-B46D-12D7692D353B}" type="sibTrans" cxnId="{E437D9B3-84E4-4857-B404-17E71C5B07A0}">
      <dgm:prSet/>
      <dgm:spPr/>
      <dgm:t>
        <a:bodyPr/>
        <a:lstStyle/>
        <a:p>
          <a:endParaRPr lang="sl-SI" sz="20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93FE3D8-3237-4C57-B8EA-AADF968FB828}" type="pres">
      <dgm:prSet presAssocID="{03FE5E01-AC83-4582-825E-8B4D80A05E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77A2197-0ABA-48CC-944E-EDF7A292AB10}" type="pres">
      <dgm:prSet presAssocID="{DD9AA0AF-6076-499B-A3C2-86D2A5105A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63D5C47-396E-4AB7-B8A8-294F67E3D14A}" type="presOf" srcId="{DD9AA0AF-6076-499B-A3C2-86D2A5105A7C}" destId="{377A2197-0ABA-48CC-944E-EDF7A292AB10}" srcOrd="0" destOrd="0" presId="urn:microsoft.com/office/officeart/2005/8/layout/vList2"/>
    <dgm:cxn modelId="{F85436BE-E607-4AAD-B292-610477AD78F1}" type="presOf" srcId="{03FE5E01-AC83-4582-825E-8B4D80A05E8B}" destId="{593FE3D8-3237-4C57-B8EA-AADF968FB828}" srcOrd="0" destOrd="0" presId="urn:microsoft.com/office/officeart/2005/8/layout/vList2"/>
    <dgm:cxn modelId="{E437D9B3-84E4-4857-B404-17E71C5B07A0}" srcId="{03FE5E01-AC83-4582-825E-8B4D80A05E8B}" destId="{DD9AA0AF-6076-499B-A3C2-86D2A5105A7C}" srcOrd="0" destOrd="0" parTransId="{8172E96B-7070-4530-8438-97693060AF55}" sibTransId="{C541753D-A467-40A2-B46D-12D7692D353B}"/>
    <dgm:cxn modelId="{DDF829E8-6628-4FC6-9FD0-D23A02B6A819}" type="presParOf" srcId="{593FE3D8-3237-4C57-B8EA-AADF968FB828}" destId="{377A2197-0ABA-48CC-944E-EDF7A292AB10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0" qsCatId="simple" csTypeId="urn:microsoft.com/office/officeart/2005/8/colors/accent1_2#18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Povprečno trajanje brezposelnosti pred zaposlitvijo je 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rPr>
            <a:t>8,7  mesecev.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36D5626-B4C5-4FE4-818E-7E22C251EE9D}" type="presOf" srcId="{D64FBEAA-86C4-41D0-9656-D18CD74936AF}" destId="{C06D2203-2A94-454A-95B1-D8DADE136402}" srcOrd="0" destOrd="0" presId="urn:microsoft.com/office/officeart/2005/8/layout/vList2"/>
    <dgm:cxn modelId="{3C8EBA01-A396-4896-9AA6-CA56F1AF70EF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3A358F2D-56F5-4002-B4CA-C47CDFDA7BB9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5565B8F-70CF-4810-9B1D-4E4F711CD737}" type="doc">
      <dgm:prSet loTypeId="urn:microsoft.com/office/officeart/2008/layout/LinedList" loCatId="hierarchy" qsTypeId="urn:microsoft.com/office/officeart/2005/8/quickstyle/simple1#2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7643A397-05E5-4BC6-A428-7E794B1FD8F4}">
      <dgm:prSet phldrT="[besedilo]" custT="1"/>
      <dgm:spPr/>
      <dgm:t>
        <a:bodyPr/>
        <a:lstStyle/>
        <a:p>
          <a:r>
            <a:rPr lang="sl-SI" sz="3000" b="1" cap="all" spc="0" dirty="0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administrator</a:t>
          </a:r>
          <a:endParaRPr lang="sl-SI" sz="3000" b="1" cap="all" spc="0" dirty="0">
            <a:ln w="9000" cmpd="sng">
              <a:solidFill>
                <a:schemeClr val="bg2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0807855-605A-44E3-9AF6-C9A229A0DD19}" type="par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EAB08ED-636F-494E-8FB0-B9A32F77B6B1}" type="sib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622F03D-8F26-49B2-AA6C-0342EDBE5EC6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Prodajalec</a:t>
          </a:r>
          <a:endParaRPr lang="sl-SI" sz="1400" dirty="0">
            <a:solidFill>
              <a:schemeClr val="tx1"/>
            </a:solidFill>
          </a:endParaRPr>
        </a:p>
      </dgm:t>
    </dgm:pt>
    <dgm:pt modelId="{772D6300-CDF8-4491-8E5B-E17342AC771A}" type="sib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ACB3AC1-22CC-44E3-B53F-EE045A487936}" type="par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BFE6B3C1-16A3-45BC-B066-E285EF5F570F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Svetovalec za prodajo</a:t>
          </a:r>
          <a:endParaRPr lang="sl-SI" sz="1400" dirty="0">
            <a:solidFill>
              <a:schemeClr val="tx1"/>
            </a:solidFill>
          </a:endParaRPr>
        </a:p>
      </dgm:t>
    </dgm:pt>
    <dgm:pt modelId="{04DF8A31-9173-4397-AF67-90EBC40736FA}" type="parTrans" cxnId="{186683E8-6DAD-4A9D-8750-EA2BF7A7F812}">
      <dgm:prSet/>
      <dgm:spPr/>
      <dgm:t>
        <a:bodyPr/>
        <a:lstStyle/>
        <a:p>
          <a:endParaRPr lang="sl-SI"/>
        </a:p>
      </dgm:t>
    </dgm:pt>
    <dgm:pt modelId="{3F59138A-AD75-4FC4-968E-4D722B554D93}" type="sibTrans" cxnId="{186683E8-6DAD-4A9D-8750-EA2BF7A7F812}">
      <dgm:prSet/>
      <dgm:spPr/>
      <dgm:t>
        <a:bodyPr/>
        <a:lstStyle/>
        <a:p>
          <a:endParaRPr lang="sl-SI"/>
        </a:p>
      </dgm:t>
    </dgm:pt>
    <dgm:pt modelId="{3760D0F8-B2D4-4F2B-A7C2-65049C00CEA4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Komercialist za prodajo</a:t>
          </a:r>
          <a:endParaRPr lang="sl-SI" sz="1400" dirty="0">
            <a:solidFill>
              <a:schemeClr val="tx1"/>
            </a:solidFill>
          </a:endParaRPr>
        </a:p>
      </dgm:t>
    </dgm:pt>
    <dgm:pt modelId="{75783EC3-BA31-4EAD-B481-0D6A773F70D6}" type="parTrans" cxnId="{5E31C809-2434-45A3-B976-69BF1CE2F766}">
      <dgm:prSet/>
      <dgm:spPr/>
      <dgm:t>
        <a:bodyPr/>
        <a:lstStyle/>
        <a:p>
          <a:endParaRPr lang="sl-SI"/>
        </a:p>
      </dgm:t>
    </dgm:pt>
    <dgm:pt modelId="{F23E2D18-99E2-42CE-8DA4-355D6EE392A5}" type="sibTrans" cxnId="{5E31C809-2434-45A3-B976-69BF1CE2F766}">
      <dgm:prSet/>
      <dgm:spPr/>
      <dgm:t>
        <a:bodyPr/>
        <a:lstStyle/>
        <a:p>
          <a:endParaRPr lang="sl-SI"/>
        </a:p>
      </dgm:t>
    </dgm:pt>
    <dgm:pt modelId="{D4B98D9B-9190-4D77-B707-8EE03F6C79EA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Trgovski poslovodja</a:t>
          </a:r>
          <a:endParaRPr lang="sl-SI" sz="1400">
            <a:solidFill>
              <a:schemeClr val="tx1"/>
            </a:solidFill>
          </a:endParaRPr>
        </a:p>
      </dgm:t>
    </dgm:pt>
    <dgm:pt modelId="{CE24925C-CEAB-4922-AC7E-AFC1F33C1286}" type="parTrans" cxnId="{3CA4620C-D645-4859-80CE-AD3E3723610C}">
      <dgm:prSet/>
      <dgm:spPr/>
      <dgm:t>
        <a:bodyPr/>
        <a:lstStyle/>
        <a:p>
          <a:endParaRPr lang="sl-SI"/>
        </a:p>
      </dgm:t>
    </dgm:pt>
    <dgm:pt modelId="{D96D57F5-C565-4D6B-B9EA-3F00355B3946}" type="sibTrans" cxnId="{3CA4620C-D645-4859-80CE-AD3E3723610C}">
      <dgm:prSet/>
      <dgm:spPr/>
      <dgm:t>
        <a:bodyPr/>
        <a:lstStyle/>
        <a:p>
          <a:endParaRPr lang="sl-SI"/>
        </a:p>
      </dgm:t>
    </dgm:pt>
    <dgm:pt modelId="{884FE26A-8095-4AAD-A89E-40C494FD2C68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Blagajnik</a:t>
          </a:r>
          <a:endParaRPr lang="sl-SI" sz="1400">
            <a:solidFill>
              <a:schemeClr val="tx1"/>
            </a:solidFill>
          </a:endParaRPr>
        </a:p>
      </dgm:t>
    </dgm:pt>
    <dgm:pt modelId="{F9347C8B-74F1-4E2F-86BA-D4E04FB6E948}" type="parTrans" cxnId="{148BA5F0-2006-47F1-8040-3D8C54F34B15}">
      <dgm:prSet/>
      <dgm:spPr/>
      <dgm:t>
        <a:bodyPr/>
        <a:lstStyle/>
        <a:p>
          <a:endParaRPr lang="sl-SI"/>
        </a:p>
      </dgm:t>
    </dgm:pt>
    <dgm:pt modelId="{65F116F9-9A0A-4537-B9E6-890D851CDB46}" type="sibTrans" cxnId="{148BA5F0-2006-47F1-8040-3D8C54F34B15}">
      <dgm:prSet/>
      <dgm:spPr/>
      <dgm:t>
        <a:bodyPr/>
        <a:lstStyle/>
        <a:p>
          <a:endParaRPr lang="sl-SI"/>
        </a:p>
      </dgm:t>
    </dgm:pt>
    <dgm:pt modelId="{940AED5C-3B79-4B79-ADED-067CC36E9477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Skladiščnik</a:t>
          </a:r>
          <a:endParaRPr lang="sl-SI" sz="1400" dirty="0">
            <a:solidFill>
              <a:schemeClr val="tx1"/>
            </a:solidFill>
          </a:endParaRPr>
        </a:p>
      </dgm:t>
    </dgm:pt>
    <dgm:pt modelId="{252AD838-D148-4ADA-BA9E-4B427DC85E93}" type="parTrans" cxnId="{F7709393-A015-4CCC-9C25-704193AB2C02}">
      <dgm:prSet/>
      <dgm:spPr/>
      <dgm:t>
        <a:bodyPr/>
        <a:lstStyle/>
        <a:p>
          <a:endParaRPr lang="sl-SI"/>
        </a:p>
      </dgm:t>
    </dgm:pt>
    <dgm:pt modelId="{F6BF3EFA-2390-4AFF-90BC-1306AAF81347}" type="sibTrans" cxnId="{F7709393-A015-4CCC-9C25-704193AB2C02}">
      <dgm:prSet/>
      <dgm:spPr/>
      <dgm:t>
        <a:bodyPr/>
        <a:lstStyle/>
        <a:p>
          <a:endParaRPr lang="sl-SI"/>
        </a:p>
      </dgm:t>
    </dgm:pt>
    <dgm:pt modelId="{DF6A118F-7DBC-4E71-9BEA-37A2DBE37AFB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Administrator</a:t>
          </a:r>
          <a:endParaRPr lang="sl-SI" sz="1400">
            <a:solidFill>
              <a:schemeClr val="tx1"/>
            </a:solidFill>
          </a:endParaRPr>
        </a:p>
      </dgm:t>
    </dgm:pt>
    <dgm:pt modelId="{3A534391-B85C-4BA6-B4BF-D1434AD58163}" type="parTrans" cxnId="{D66375DF-3EDC-4695-8414-871D40BE37B7}">
      <dgm:prSet/>
      <dgm:spPr/>
      <dgm:t>
        <a:bodyPr/>
        <a:lstStyle/>
        <a:p>
          <a:endParaRPr lang="sl-SI"/>
        </a:p>
      </dgm:t>
    </dgm:pt>
    <dgm:pt modelId="{7E205F35-49E3-425B-B6E2-A0D41A5AB6B7}" type="sibTrans" cxnId="{D66375DF-3EDC-4695-8414-871D40BE37B7}">
      <dgm:prSet/>
      <dgm:spPr/>
      <dgm:t>
        <a:bodyPr/>
        <a:lstStyle/>
        <a:p>
          <a:endParaRPr lang="sl-SI"/>
        </a:p>
      </dgm:t>
    </dgm:pt>
    <dgm:pt modelId="{AA78DD3C-DCF5-40BA-9C30-D100F7010F8B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Voznik, prodajalec</a:t>
          </a:r>
          <a:endParaRPr lang="sl-SI" sz="1400">
            <a:solidFill>
              <a:schemeClr val="tx1"/>
            </a:solidFill>
          </a:endParaRPr>
        </a:p>
      </dgm:t>
    </dgm:pt>
    <dgm:pt modelId="{F2D3EAD8-83D7-4115-A51C-18D11CDD0C8B}" type="parTrans" cxnId="{0A7D7776-BBC0-4C5D-BC92-95A881B6F3A2}">
      <dgm:prSet/>
      <dgm:spPr/>
      <dgm:t>
        <a:bodyPr/>
        <a:lstStyle/>
        <a:p>
          <a:endParaRPr lang="sl-SI"/>
        </a:p>
      </dgm:t>
    </dgm:pt>
    <dgm:pt modelId="{8ED73368-2AA8-430F-BCC2-2B45EE5FCAFE}" type="sibTrans" cxnId="{0A7D7776-BBC0-4C5D-BC92-95A881B6F3A2}">
      <dgm:prSet/>
      <dgm:spPr/>
      <dgm:t>
        <a:bodyPr/>
        <a:lstStyle/>
        <a:p>
          <a:endParaRPr lang="sl-SI"/>
        </a:p>
      </dgm:t>
    </dgm:pt>
    <dgm:pt modelId="{F9E85DB5-263C-4F53-9FF2-6C1F53509C3C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Prodajalec po telefonu</a:t>
          </a:r>
          <a:endParaRPr lang="sl-SI" sz="1400">
            <a:solidFill>
              <a:schemeClr val="tx1"/>
            </a:solidFill>
          </a:endParaRPr>
        </a:p>
      </dgm:t>
    </dgm:pt>
    <dgm:pt modelId="{06FB8F53-E0E5-4046-A010-9250923FE70C}" type="parTrans" cxnId="{19EDF1D8-4F0D-4EBE-AC4D-2B7391B7881D}">
      <dgm:prSet/>
      <dgm:spPr/>
      <dgm:t>
        <a:bodyPr/>
        <a:lstStyle/>
        <a:p>
          <a:endParaRPr lang="sl-SI"/>
        </a:p>
      </dgm:t>
    </dgm:pt>
    <dgm:pt modelId="{01D8ADE9-7FC3-4544-AF96-E8BAFA9741A7}" type="sibTrans" cxnId="{19EDF1D8-4F0D-4EBE-AC4D-2B7391B7881D}">
      <dgm:prSet/>
      <dgm:spPr/>
      <dgm:t>
        <a:bodyPr/>
        <a:lstStyle/>
        <a:p>
          <a:endParaRPr lang="sl-SI"/>
        </a:p>
      </dgm:t>
    </dgm:pt>
    <dgm:pt modelId="{7AB88D7D-5E3A-4DA7-B2D5-895CE670631A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Natakar</a:t>
          </a:r>
          <a:endParaRPr lang="sl-SI" sz="1400">
            <a:solidFill>
              <a:schemeClr val="tx1"/>
            </a:solidFill>
          </a:endParaRPr>
        </a:p>
      </dgm:t>
    </dgm:pt>
    <dgm:pt modelId="{2AC8708A-8CA0-4552-8950-95BEBAD17634}" type="parTrans" cxnId="{4FAE4089-A5BD-4ADF-B4BA-ADD204AED6C3}">
      <dgm:prSet/>
      <dgm:spPr/>
      <dgm:t>
        <a:bodyPr/>
        <a:lstStyle/>
        <a:p>
          <a:endParaRPr lang="sl-SI"/>
        </a:p>
      </dgm:t>
    </dgm:pt>
    <dgm:pt modelId="{9CF91FF1-8726-43B8-8D4E-8010984B8D8B}" type="sibTrans" cxnId="{4FAE4089-A5BD-4ADF-B4BA-ADD204AED6C3}">
      <dgm:prSet/>
      <dgm:spPr/>
      <dgm:t>
        <a:bodyPr/>
        <a:lstStyle/>
        <a:p>
          <a:endParaRPr lang="sl-SI"/>
        </a:p>
      </dgm:t>
    </dgm:pt>
    <dgm:pt modelId="{912ADD85-A9CC-49B3-9D25-3F477ACC7EDA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Prodajalec na bencinski črpalki</a:t>
          </a:r>
          <a:endParaRPr lang="sl-SI" sz="1400">
            <a:solidFill>
              <a:schemeClr val="tx1"/>
            </a:solidFill>
          </a:endParaRPr>
        </a:p>
      </dgm:t>
    </dgm:pt>
    <dgm:pt modelId="{CA4A93C4-921F-4FAD-A548-FEE62F3EB9EE}" type="parTrans" cxnId="{488F73AD-0464-46AC-8E6C-79E225F3B81C}">
      <dgm:prSet/>
      <dgm:spPr/>
      <dgm:t>
        <a:bodyPr/>
        <a:lstStyle/>
        <a:p>
          <a:endParaRPr lang="sl-SI"/>
        </a:p>
      </dgm:t>
    </dgm:pt>
    <dgm:pt modelId="{C2111E21-A42A-415D-9FDE-CCD2B2152CDC}" type="sibTrans" cxnId="{488F73AD-0464-46AC-8E6C-79E225F3B81C}">
      <dgm:prSet/>
      <dgm:spPr/>
      <dgm:t>
        <a:bodyPr/>
        <a:lstStyle/>
        <a:p>
          <a:endParaRPr lang="sl-SI"/>
        </a:p>
      </dgm:t>
    </dgm:pt>
    <dgm:pt modelId="{52AFB84C-F9F8-4FEC-AC5D-277F095C0EDB}">
      <dgm:prSet custT="1"/>
      <dgm:spPr/>
      <dgm:t>
        <a:bodyPr/>
        <a:lstStyle/>
        <a:p>
          <a:r>
            <a:rPr lang="sl-SI" sz="1400" smtClean="0">
              <a:solidFill>
                <a:schemeClr val="tx1"/>
              </a:solidFill>
            </a:rPr>
            <a:t>Cvetličar</a:t>
          </a:r>
          <a:endParaRPr lang="sl-SI" sz="1400">
            <a:solidFill>
              <a:schemeClr val="tx1"/>
            </a:solidFill>
          </a:endParaRPr>
        </a:p>
      </dgm:t>
    </dgm:pt>
    <dgm:pt modelId="{3A7E1159-A58D-4F71-B29A-A60ACCA8FFEA}" type="parTrans" cxnId="{527A8537-E89D-4452-85AB-2DD386D3D5CF}">
      <dgm:prSet/>
      <dgm:spPr/>
      <dgm:t>
        <a:bodyPr/>
        <a:lstStyle/>
        <a:p>
          <a:endParaRPr lang="sl-SI"/>
        </a:p>
      </dgm:t>
    </dgm:pt>
    <dgm:pt modelId="{0041B7EA-506A-4351-8ABE-7E23143F766A}" type="sibTrans" cxnId="{527A8537-E89D-4452-85AB-2DD386D3D5CF}">
      <dgm:prSet/>
      <dgm:spPr/>
      <dgm:t>
        <a:bodyPr/>
        <a:lstStyle/>
        <a:p>
          <a:endParaRPr lang="sl-SI"/>
        </a:p>
      </dgm:t>
    </dgm:pt>
    <dgm:pt modelId="{4B7CF2B7-356C-4EA9-A023-DFFBBC64A23C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Delavec za druga preprosta dela</a:t>
          </a:r>
          <a:endParaRPr lang="sl-SI" sz="1400" dirty="0">
            <a:solidFill>
              <a:schemeClr val="tx1"/>
            </a:solidFill>
          </a:endParaRPr>
        </a:p>
      </dgm:t>
    </dgm:pt>
    <dgm:pt modelId="{AD2C6687-185A-4310-90D6-45C1BE3C84A4}" type="parTrans" cxnId="{3095599C-768F-4A76-810B-989638FD4E43}">
      <dgm:prSet/>
      <dgm:spPr/>
      <dgm:t>
        <a:bodyPr/>
        <a:lstStyle/>
        <a:p>
          <a:endParaRPr lang="sl-SI"/>
        </a:p>
      </dgm:t>
    </dgm:pt>
    <dgm:pt modelId="{77B8BB86-EBAA-4FB7-9F89-7E3A984EABB5}" type="sibTrans" cxnId="{3095599C-768F-4A76-810B-989638FD4E43}">
      <dgm:prSet/>
      <dgm:spPr/>
      <dgm:t>
        <a:bodyPr/>
        <a:lstStyle/>
        <a:p>
          <a:endParaRPr lang="sl-SI"/>
        </a:p>
      </dgm:t>
    </dgm:pt>
    <dgm:pt modelId="{E257F37D-5BC5-4A9F-A4FC-4D047A642AE4}">
      <dgm:prSet phldrT="[besedilo]" custT="1"/>
      <dgm:spPr/>
      <dgm:t>
        <a:bodyPr/>
        <a:lstStyle/>
        <a:p>
          <a:endParaRPr lang="sl-SI" sz="1400" dirty="0">
            <a:solidFill>
              <a:schemeClr val="tx1"/>
            </a:solidFill>
          </a:endParaRPr>
        </a:p>
      </dgm:t>
    </dgm:pt>
    <dgm:pt modelId="{A73F18D4-9B57-48F0-94AA-CC58173E8E32}" type="parTrans" cxnId="{4E104815-1E6F-4572-8AC1-0EEB305783BD}">
      <dgm:prSet/>
      <dgm:spPr/>
      <dgm:t>
        <a:bodyPr/>
        <a:lstStyle/>
        <a:p>
          <a:endParaRPr lang="sl-SI"/>
        </a:p>
      </dgm:t>
    </dgm:pt>
    <dgm:pt modelId="{E16FFCDC-7049-4BD7-9982-88B21E6B7E7D}" type="sibTrans" cxnId="{4E104815-1E6F-4572-8AC1-0EEB305783BD}">
      <dgm:prSet/>
      <dgm:spPr/>
      <dgm:t>
        <a:bodyPr/>
        <a:lstStyle/>
        <a:p>
          <a:endParaRPr lang="sl-SI"/>
        </a:p>
      </dgm:t>
    </dgm:pt>
    <dgm:pt modelId="{29D52C67-A2DA-4D14-9B8E-9778E6FE63C0}" type="pres">
      <dgm:prSet presAssocID="{55565B8F-70CF-4810-9B1D-4E4F711CD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E3A65CBF-22C8-4D68-988D-1FD407F5D20C}" type="pres">
      <dgm:prSet presAssocID="{7643A397-05E5-4BC6-A428-7E794B1FD8F4}" presName="thickLine" presStyleLbl="alignNode1" presStyleIdx="0" presStyleCnt="1"/>
      <dgm:spPr/>
    </dgm:pt>
    <dgm:pt modelId="{BF3C8C32-023D-4590-9773-9296D6BC4D17}" type="pres">
      <dgm:prSet presAssocID="{7643A397-05E5-4BC6-A428-7E794B1FD8F4}" presName="horz1" presStyleCnt="0"/>
      <dgm:spPr/>
    </dgm:pt>
    <dgm:pt modelId="{82891049-FF99-4AAE-849D-0C0E130F637E}" type="pres">
      <dgm:prSet presAssocID="{7643A397-05E5-4BC6-A428-7E794B1FD8F4}" presName="tx1" presStyleLbl="revTx" presStyleIdx="0" presStyleCnt="15" custScaleX="342917"/>
      <dgm:spPr/>
      <dgm:t>
        <a:bodyPr/>
        <a:lstStyle/>
        <a:p>
          <a:endParaRPr lang="sl-SI"/>
        </a:p>
      </dgm:t>
    </dgm:pt>
    <dgm:pt modelId="{099D8BC7-0665-43CA-A4EC-A09A541537F2}" type="pres">
      <dgm:prSet presAssocID="{7643A397-05E5-4BC6-A428-7E794B1FD8F4}" presName="vert1" presStyleCnt="0"/>
      <dgm:spPr/>
    </dgm:pt>
    <dgm:pt modelId="{A93F2434-59E7-4746-B950-2A01B2ACF353}" type="pres">
      <dgm:prSet presAssocID="{E257F37D-5BC5-4A9F-A4FC-4D047A642AE4}" presName="vertSpace2a" presStyleCnt="0"/>
      <dgm:spPr/>
    </dgm:pt>
    <dgm:pt modelId="{90D9CF2C-A321-427B-8F85-ED6490112B5B}" type="pres">
      <dgm:prSet presAssocID="{E257F37D-5BC5-4A9F-A4FC-4D047A642AE4}" presName="horz2" presStyleCnt="0"/>
      <dgm:spPr/>
    </dgm:pt>
    <dgm:pt modelId="{6070BBF2-8311-4F19-8F91-133228D3A779}" type="pres">
      <dgm:prSet presAssocID="{E257F37D-5BC5-4A9F-A4FC-4D047A642AE4}" presName="horzSpace2" presStyleCnt="0"/>
      <dgm:spPr/>
    </dgm:pt>
    <dgm:pt modelId="{307F893E-E835-4777-8C8A-B50550AD17D4}" type="pres">
      <dgm:prSet presAssocID="{E257F37D-5BC5-4A9F-A4FC-4D047A642AE4}" presName="tx2" presStyleLbl="revTx" presStyleIdx="1" presStyleCnt="15" custScaleY="187808"/>
      <dgm:spPr/>
      <dgm:t>
        <a:bodyPr/>
        <a:lstStyle/>
        <a:p>
          <a:endParaRPr lang="sl-SI"/>
        </a:p>
      </dgm:t>
    </dgm:pt>
    <dgm:pt modelId="{0846C019-7E85-4342-8519-0B840CF0DE5A}" type="pres">
      <dgm:prSet presAssocID="{E257F37D-5BC5-4A9F-A4FC-4D047A642AE4}" presName="vert2" presStyleCnt="0"/>
      <dgm:spPr/>
    </dgm:pt>
    <dgm:pt modelId="{D5E7DE4B-083D-4E19-9F05-9605D518F938}" type="pres">
      <dgm:prSet presAssocID="{E257F37D-5BC5-4A9F-A4FC-4D047A642AE4}" presName="thinLine2b" presStyleLbl="callout" presStyleIdx="0" presStyleCnt="14"/>
      <dgm:spPr/>
    </dgm:pt>
    <dgm:pt modelId="{DADE6C70-94A6-49F8-85E8-222D54F0F867}" type="pres">
      <dgm:prSet presAssocID="{E257F37D-5BC5-4A9F-A4FC-4D047A642AE4}" presName="vertSpace2b" presStyleCnt="0"/>
      <dgm:spPr/>
    </dgm:pt>
    <dgm:pt modelId="{D78B7D53-BC19-45EE-8F45-E144CB921FA5}" type="pres">
      <dgm:prSet presAssocID="{8622F03D-8F26-49B2-AA6C-0342EDBE5EC6}" presName="horz2" presStyleCnt="0"/>
      <dgm:spPr/>
    </dgm:pt>
    <dgm:pt modelId="{F8A836A8-6784-4226-9DF0-3E8462C5B6CC}" type="pres">
      <dgm:prSet presAssocID="{8622F03D-8F26-49B2-AA6C-0342EDBE5EC6}" presName="horzSpace2" presStyleCnt="0"/>
      <dgm:spPr/>
    </dgm:pt>
    <dgm:pt modelId="{1BEFC879-452A-46FC-AD7F-24F3B9D47FA1}" type="pres">
      <dgm:prSet presAssocID="{8622F03D-8F26-49B2-AA6C-0342EDBE5EC6}" presName="tx2" presStyleLbl="revTx" presStyleIdx="2" presStyleCnt="15"/>
      <dgm:spPr/>
      <dgm:t>
        <a:bodyPr/>
        <a:lstStyle/>
        <a:p>
          <a:endParaRPr lang="sl-SI"/>
        </a:p>
      </dgm:t>
    </dgm:pt>
    <dgm:pt modelId="{8A2C6657-462D-4F3D-8296-DC6E15CAADB1}" type="pres">
      <dgm:prSet presAssocID="{8622F03D-8F26-49B2-AA6C-0342EDBE5EC6}" presName="vert2" presStyleCnt="0"/>
      <dgm:spPr/>
    </dgm:pt>
    <dgm:pt modelId="{8DBA20F7-67BA-4350-9C9E-43A9E220911E}" type="pres">
      <dgm:prSet presAssocID="{8622F03D-8F26-49B2-AA6C-0342EDBE5EC6}" presName="thinLine2b" presStyleLbl="callout" presStyleIdx="1" presStyleCnt="14"/>
      <dgm:spPr/>
    </dgm:pt>
    <dgm:pt modelId="{3C8739B0-6BC7-4A34-BC66-2D68DF48FE50}" type="pres">
      <dgm:prSet presAssocID="{8622F03D-8F26-49B2-AA6C-0342EDBE5EC6}" presName="vertSpace2b" presStyleCnt="0"/>
      <dgm:spPr/>
    </dgm:pt>
    <dgm:pt modelId="{16459DB1-F517-4195-A46C-4BACCD6F2165}" type="pres">
      <dgm:prSet presAssocID="{BFE6B3C1-16A3-45BC-B066-E285EF5F570F}" presName="horz2" presStyleCnt="0"/>
      <dgm:spPr/>
    </dgm:pt>
    <dgm:pt modelId="{4C080BFB-F5C4-4C80-A9B8-364578014524}" type="pres">
      <dgm:prSet presAssocID="{BFE6B3C1-16A3-45BC-B066-E285EF5F570F}" presName="horzSpace2" presStyleCnt="0"/>
      <dgm:spPr/>
    </dgm:pt>
    <dgm:pt modelId="{2D5C8933-9377-4453-ABC6-080DF03155A7}" type="pres">
      <dgm:prSet presAssocID="{BFE6B3C1-16A3-45BC-B066-E285EF5F570F}" presName="tx2" presStyleLbl="revTx" presStyleIdx="3" presStyleCnt="15"/>
      <dgm:spPr/>
      <dgm:t>
        <a:bodyPr/>
        <a:lstStyle/>
        <a:p>
          <a:endParaRPr lang="sl-SI"/>
        </a:p>
      </dgm:t>
    </dgm:pt>
    <dgm:pt modelId="{ECCB3ADA-9E36-4E36-A1CD-D0AA1BEFF827}" type="pres">
      <dgm:prSet presAssocID="{BFE6B3C1-16A3-45BC-B066-E285EF5F570F}" presName="vert2" presStyleCnt="0"/>
      <dgm:spPr/>
    </dgm:pt>
    <dgm:pt modelId="{C86ACA72-1217-47EA-A69A-EECC3366B1CB}" type="pres">
      <dgm:prSet presAssocID="{BFE6B3C1-16A3-45BC-B066-E285EF5F570F}" presName="thinLine2b" presStyleLbl="callout" presStyleIdx="2" presStyleCnt="14"/>
      <dgm:spPr/>
    </dgm:pt>
    <dgm:pt modelId="{12424716-0924-4CD1-8258-7B5F091B5B4C}" type="pres">
      <dgm:prSet presAssocID="{BFE6B3C1-16A3-45BC-B066-E285EF5F570F}" presName="vertSpace2b" presStyleCnt="0"/>
      <dgm:spPr/>
    </dgm:pt>
    <dgm:pt modelId="{AACE35A6-27C2-470A-A21C-EB07C61040F4}" type="pres">
      <dgm:prSet presAssocID="{3760D0F8-B2D4-4F2B-A7C2-65049C00CEA4}" presName="horz2" presStyleCnt="0"/>
      <dgm:spPr/>
    </dgm:pt>
    <dgm:pt modelId="{4922BB48-EF6E-4B4C-B44F-C83E3C527209}" type="pres">
      <dgm:prSet presAssocID="{3760D0F8-B2D4-4F2B-A7C2-65049C00CEA4}" presName="horzSpace2" presStyleCnt="0"/>
      <dgm:spPr/>
    </dgm:pt>
    <dgm:pt modelId="{2F89B464-DD24-4CA2-A5DF-2D51EE21D20A}" type="pres">
      <dgm:prSet presAssocID="{3760D0F8-B2D4-4F2B-A7C2-65049C00CEA4}" presName="tx2" presStyleLbl="revTx" presStyleIdx="4" presStyleCnt="15"/>
      <dgm:spPr/>
      <dgm:t>
        <a:bodyPr/>
        <a:lstStyle/>
        <a:p>
          <a:endParaRPr lang="sl-SI"/>
        </a:p>
      </dgm:t>
    </dgm:pt>
    <dgm:pt modelId="{73408A8D-4835-4124-ABB3-235BFA1C3AC8}" type="pres">
      <dgm:prSet presAssocID="{3760D0F8-B2D4-4F2B-A7C2-65049C00CEA4}" presName="vert2" presStyleCnt="0"/>
      <dgm:spPr/>
    </dgm:pt>
    <dgm:pt modelId="{8C36173F-1880-4695-80E3-44974C7453BD}" type="pres">
      <dgm:prSet presAssocID="{3760D0F8-B2D4-4F2B-A7C2-65049C00CEA4}" presName="thinLine2b" presStyleLbl="callout" presStyleIdx="3" presStyleCnt="14"/>
      <dgm:spPr/>
    </dgm:pt>
    <dgm:pt modelId="{55C75B7D-2AE5-4846-BD8A-C42CA1539BDD}" type="pres">
      <dgm:prSet presAssocID="{3760D0F8-B2D4-4F2B-A7C2-65049C00CEA4}" presName="vertSpace2b" presStyleCnt="0"/>
      <dgm:spPr/>
    </dgm:pt>
    <dgm:pt modelId="{5EAC5D03-C6D6-4A99-BCD9-2AEC509E816F}" type="pres">
      <dgm:prSet presAssocID="{D4B98D9B-9190-4D77-B707-8EE03F6C79EA}" presName="horz2" presStyleCnt="0"/>
      <dgm:spPr/>
    </dgm:pt>
    <dgm:pt modelId="{B94EA24A-091A-430A-8E69-DF4F5C6022BF}" type="pres">
      <dgm:prSet presAssocID="{D4B98D9B-9190-4D77-B707-8EE03F6C79EA}" presName="horzSpace2" presStyleCnt="0"/>
      <dgm:spPr/>
    </dgm:pt>
    <dgm:pt modelId="{6D3D8657-53F1-43B3-9034-E8A17EF3F7B5}" type="pres">
      <dgm:prSet presAssocID="{D4B98D9B-9190-4D77-B707-8EE03F6C79EA}" presName="tx2" presStyleLbl="revTx" presStyleIdx="5" presStyleCnt="15"/>
      <dgm:spPr/>
      <dgm:t>
        <a:bodyPr/>
        <a:lstStyle/>
        <a:p>
          <a:endParaRPr lang="sl-SI"/>
        </a:p>
      </dgm:t>
    </dgm:pt>
    <dgm:pt modelId="{9AFCE87C-E266-41A3-9836-5778D1902EB7}" type="pres">
      <dgm:prSet presAssocID="{D4B98D9B-9190-4D77-B707-8EE03F6C79EA}" presName="vert2" presStyleCnt="0"/>
      <dgm:spPr/>
    </dgm:pt>
    <dgm:pt modelId="{5ED8CCF9-549C-4027-9733-9A4A905E3FF8}" type="pres">
      <dgm:prSet presAssocID="{D4B98D9B-9190-4D77-B707-8EE03F6C79EA}" presName="thinLine2b" presStyleLbl="callout" presStyleIdx="4" presStyleCnt="14"/>
      <dgm:spPr/>
    </dgm:pt>
    <dgm:pt modelId="{11085251-F053-41B5-9AD8-FBE9ED3A6223}" type="pres">
      <dgm:prSet presAssocID="{D4B98D9B-9190-4D77-B707-8EE03F6C79EA}" presName="vertSpace2b" presStyleCnt="0"/>
      <dgm:spPr/>
    </dgm:pt>
    <dgm:pt modelId="{F43FA954-9CFA-4737-ADC4-5508139FC840}" type="pres">
      <dgm:prSet presAssocID="{884FE26A-8095-4AAD-A89E-40C494FD2C68}" presName="horz2" presStyleCnt="0"/>
      <dgm:spPr/>
    </dgm:pt>
    <dgm:pt modelId="{D41CB637-3D81-4496-871A-AE55422DA827}" type="pres">
      <dgm:prSet presAssocID="{884FE26A-8095-4AAD-A89E-40C494FD2C68}" presName="horzSpace2" presStyleCnt="0"/>
      <dgm:spPr/>
    </dgm:pt>
    <dgm:pt modelId="{E78D9C82-E4E2-4B58-8A0C-7E2FF0203917}" type="pres">
      <dgm:prSet presAssocID="{884FE26A-8095-4AAD-A89E-40C494FD2C68}" presName="tx2" presStyleLbl="revTx" presStyleIdx="6" presStyleCnt="15"/>
      <dgm:spPr/>
      <dgm:t>
        <a:bodyPr/>
        <a:lstStyle/>
        <a:p>
          <a:endParaRPr lang="sl-SI"/>
        </a:p>
      </dgm:t>
    </dgm:pt>
    <dgm:pt modelId="{19148A29-C921-4D7F-B1CE-6A5BADE50C63}" type="pres">
      <dgm:prSet presAssocID="{884FE26A-8095-4AAD-A89E-40C494FD2C68}" presName="vert2" presStyleCnt="0"/>
      <dgm:spPr/>
    </dgm:pt>
    <dgm:pt modelId="{F5678589-9AC9-411B-B744-835FB48A838B}" type="pres">
      <dgm:prSet presAssocID="{884FE26A-8095-4AAD-A89E-40C494FD2C68}" presName="thinLine2b" presStyleLbl="callout" presStyleIdx="5" presStyleCnt="14"/>
      <dgm:spPr/>
    </dgm:pt>
    <dgm:pt modelId="{7052CE23-63AB-49E5-893F-E748DAC59FFF}" type="pres">
      <dgm:prSet presAssocID="{884FE26A-8095-4AAD-A89E-40C494FD2C68}" presName="vertSpace2b" presStyleCnt="0"/>
      <dgm:spPr/>
    </dgm:pt>
    <dgm:pt modelId="{0425DC89-370A-440B-8EC4-BA871F41DD2D}" type="pres">
      <dgm:prSet presAssocID="{940AED5C-3B79-4B79-ADED-067CC36E9477}" presName="horz2" presStyleCnt="0"/>
      <dgm:spPr/>
    </dgm:pt>
    <dgm:pt modelId="{A8A76034-BFE9-41EA-93E8-7C75E9C5C079}" type="pres">
      <dgm:prSet presAssocID="{940AED5C-3B79-4B79-ADED-067CC36E9477}" presName="horzSpace2" presStyleCnt="0"/>
      <dgm:spPr/>
    </dgm:pt>
    <dgm:pt modelId="{6C788118-AA04-4062-BE77-AF4DD8017094}" type="pres">
      <dgm:prSet presAssocID="{940AED5C-3B79-4B79-ADED-067CC36E9477}" presName="tx2" presStyleLbl="revTx" presStyleIdx="7" presStyleCnt="15"/>
      <dgm:spPr/>
      <dgm:t>
        <a:bodyPr/>
        <a:lstStyle/>
        <a:p>
          <a:endParaRPr lang="sl-SI"/>
        </a:p>
      </dgm:t>
    </dgm:pt>
    <dgm:pt modelId="{198523C3-1F87-465B-8C50-E8FF59AAF6DD}" type="pres">
      <dgm:prSet presAssocID="{940AED5C-3B79-4B79-ADED-067CC36E9477}" presName="vert2" presStyleCnt="0"/>
      <dgm:spPr/>
    </dgm:pt>
    <dgm:pt modelId="{0D37F361-F88C-46A3-997A-5BBB8558280B}" type="pres">
      <dgm:prSet presAssocID="{940AED5C-3B79-4B79-ADED-067CC36E9477}" presName="thinLine2b" presStyleLbl="callout" presStyleIdx="6" presStyleCnt="14"/>
      <dgm:spPr/>
    </dgm:pt>
    <dgm:pt modelId="{1ECFDB60-77E3-4C17-A9CF-02FD53568185}" type="pres">
      <dgm:prSet presAssocID="{940AED5C-3B79-4B79-ADED-067CC36E9477}" presName="vertSpace2b" presStyleCnt="0"/>
      <dgm:spPr/>
    </dgm:pt>
    <dgm:pt modelId="{6E1DDAF1-E8FD-40AE-B331-FEEBE3D0D09F}" type="pres">
      <dgm:prSet presAssocID="{DF6A118F-7DBC-4E71-9BEA-37A2DBE37AFB}" presName="horz2" presStyleCnt="0"/>
      <dgm:spPr/>
    </dgm:pt>
    <dgm:pt modelId="{E2FFAB26-82EB-497C-BD60-1B6051029A10}" type="pres">
      <dgm:prSet presAssocID="{DF6A118F-7DBC-4E71-9BEA-37A2DBE37AFB}" presName="horzSpace2" presStyleCnt="0"/>
      <dgm:spPr/>
    </dgm:pt>
    <dgm:pt modelId="{369EC2AA-A2AA-423C-B4EF-426CCF96B2B0}" type="pres">
      <dgm:prSet presAssocID="{DF6A118F-7DBC-4E71-9BEA-37A2DBE37AFB}" presName="tx2" presStyleLbl="revTx" presStyleIdx="8" presStyleCnt="15"/>
      <dgm:spPr/>
      <dgm:t>
        <a:bodyPr/>
        <a:lstStyle/>
        <a:p>
          <a:endParaRPr lang="sl-SI"/>
        </a:p>
      </dgm:t>
    </dgm:pt>
    <dgm:pt modelId="{4BE782FD-CB0E-43C3-A6F3-59F820561DE4}" type="pres">
      <dgm:prSet presAssocID="{DF6A118F-7DBC-4E71-9BEA-37A2DBE37AFB}" presName="vert2" presStyleCnt="0"/>
      <dgm:spPr/>
    </dgm:pt>
    <dgm:pt modelId="{C5F5DD8C-F92D-4772-964A-A2F79E28C97A}" type="pres">
      <dgm:prSet presAssocID="{DF6A118F-7DBC-4E71-9BEA-37A2DBE37AFB}" presName="thinLine2b" presStyleLbl="callout" presStyleIdx="7" presStyleCnt="14"/>
      <dgm:spPr/>
    </dgm:pt>
    <dgm:pt modelId="{A460D9D3-8560-4B40-9FC3-614BD3C7607F}" type="pres">
      <dgm:prSet presAssocID="{DF6A118F-7DBC-4E71-9BEA-37A2DBE37AFB}" presName="vertSpace2b" presStyleCnt="0"/>
      <dgm:spPr/>
    </dgm:pt>
    <dgm:pt modelId="{6A8A3950-96DF-4C21-BA35-2BC5F2D5C189}" type="pres">
      <dgm:prSet presAssocID="{AA78DD3C-DCF5-40BA-9C30-D100F7010F8B}" presName="horz2" presStyleCnt="0"/>
      <dgm:spPr/>
    </dgm:pt>
    <dgm:pt modelId="{879560FF-B4A7-4FE1-8EE1-A50AAE325945}" type="pres">
      <dgm:prSet presAssocID="{AA78DD3C-DCF5-40BA-9C30-D100F7010F8B}" presName="horzSpace2" presStyleCnt="0"/>
      <dgm:spPr/>
    </dgm:pt>
    <dgm:pt modelId="{E9B674D8-E078-44C1-9B57-DD1B6A4A8D67}" type="pres">
      <dgm:prSet presAssocID="{AA78DD3C-DCF5-40BA-9C30-D100F7010F8B}" presName="tx2" presStyleLbl="revTx" presStyleIdx="9" presStyleCnt="15"/>
      <dgm:spPr/>
      <dgm:t>
        <a:bodyPr/>
        <a:lstStyle/>
        <a:p>
          <a:endParaRPr lang="sl-SI"/>
        </a:p>
      </dgm:t>
    </dgm:pt>
    <dgm:pt modelId="{E19D75B2-370B-464A-B690-14E2C6D9C15F}" type="pres">
      <dgm:prSet presAssocID="{AA78DD3C-DCF5-40BA-9C30-D100F7010F8B}" presName="vert2" presStyleCnt="0"/>
      <dgm:spPr/>
    </dgm:pt>
    <dgm:pt modelId="{CDC8D633-96ED-4D9C-A0F6-61BA8CADC5B5}" type="pres">
      <dgm:prSet presAssocID="{AA78DD3C-DCF5-40BA-9C30-D100F7010F8B}" presName="thinLine2b" presStyleLbl="callout" presStyleIdx="8" presStyleCnt="14"/>
      <dgm:spPr/>
    </dgm:pt>
    <dgm:pt modelId="{0909231E-BE44-4685-B748-16CE80B2B304}" type="pres">
      <dgm:prSet presAssocID="{AA78DD3C-DCF5-40BA-9C30-D100F7010F8B}" presName="vertSpace2b" presStyleCnt="0"/>
      <dgm:spPr/>
    </dgm:pt>
    <dgm:pt modelId="{71E30AD8-6B98-403A-AF83-F37849B1AC52}" type="pres">
      <dgm:prSet presAssocID="{F9E85DB5-263C-4F53-9FF2-6C1F53509C3C}" presName="horz2" presStyleCnt="0"/>
      <dgm:spPr/>
    </dgm:pt>
    <dgm:pt modelId="{4EB170FE-5DCE-46F4-A595-8241A1619D22}" type="pres">
      <dgm:prSet presAssocID="{F9E85DB5-263C-4F53-9FF2-6C1F53509C3C}" presName="horzSpace2" presStyleCnt="0"/>
      <dgm:spPr/>
    </dgm:pt>
    <dgm:pt modelId="{57AEAA85-BA10-4A68-9E8F-E53BCEB9ECA7}" type="pres">
      <dgm:prSet presAssocID="{F9E85DB5-263C-4F53-9FF2-6C1F53509C3C}" presName="tx2" presStyleLbl="revTx" presStyleIdx="10" presStyleCnt="15"/>
      <dgm:spPr/>
      <dgm:t>
        <a:bodyPr/>
        <a:lstStyle/>
        <a:p>
          <a:endParaRPr lang="sl-SI"/>
        </a:p>
      </dgm:t>
    </dgm:pt>
    <dgm:pt modelId="{22DEEA93-BD1D-4D87-8397-D75FABAC76FC}" type="pres">
      <dgm:prSet presAssocID="{F9E85DB5-263C-4F53-9FF2-6C1F53509C3C}" presName="vert2" presStyleCnt="0"/>
      <dgm:spPr/>
    </dgm:pt>
    <dgm:pt modelId="{4373F95E-309F-4CDB-BCBA-32C88D9E9957}" type="pres">
      <dgm:prSet presAssocID="{F9E85DB5-263C-4F53-9FF2-6C1F53509C3C}" presName="thinLine2b" presStyleLbl="callout" presStyleIdx="9" presStyleCnt="14"/>
      <dgm:spPr/>
    </dgm:pt>
    <dgm:pt modelId="{93A3C200-B91D-4C5E-9041-57CAE731805C}" type="pres">
      <dgm:prSet presAssocID="{F9E85DB5-263C-4F53-9FF2-6C1F53509C3C}" presName="vertSpace2b" presStyleCnt="0"/>
      <dgm:spPr/>
    </dgm:pt>
    <dgm:pt modelId="{6B09BDA5-F706-41FC-9C1B-BAD5C1406F34}" type="pres">
      <dgm:prSet presAssocID="{7AB88D7D-5E3A-4DA7-B2D5-895CE670631A}" presName="horz2" presStyleCnt="0"/>
      <dgm:spPr/>
    </dgm:pt>
    <dgm:pt modelId="{14DE27A9-6E94-42CE-81BD-8DBF9E020883}" type="pres">
      <dgm:prSet presAssocID="{7AB88D7D-5E3A-4DA7-B2D5-895CE670631A}" presName="horzSpace2" presStyleCnt="0"/>
      <dgm:spPr/>
    </dgm:pt>
    <dgm:pt modelId="{F6DEAB82-D971-4659-BBC9-7F003F8C3D45}" type="pres">
      <dgm:prSet presAssocID="{7AB88D7D-5E3A-4DA7-B2D5-895CE670631A}" presName="tx2" presStyleLbl="revTx" presStyleIdx="11" presStyleCnt="15"/>
      <dgm:spPr/>
      <dgm:t>
        <a:bodyPr/>
        <a:lstStyle/>
        <a:p>
          <a:endParaRPr lang="sl-SI"/>
        </a:p>
      </dgm:t>
    </dgm:pt>
    <dgm:pt modelId="{D97F823E-36C6-4789-A860-7CD2A996F07C}" type="pres">
      <dgm:prSet presAssocID="{7AB88D7D-5E3A-4DA7-B2D5-895CE670631A}" presName="vert2" presStyleCnt="0"/>
      <dgm:spPr/>
    </dgm:pt>
    <dgm:pt modelId="{855B0167-3222-45F2-98E5-0EC149AA8E8A}" type="pres">
      <dgm:prSet presAssocID="{7AB88D7D-5E3A-4DA7-B2D5-895CE670631A}" presName="thinLine2b" presStyleLbl="callout" presStyleIdx="10" presStyleCnt="14"/>
      <dgm:spPr/>
    </dgm:pt>
    <dgm:pt modelId="{653B81BB-ABEB-4ACB-95AF-76B169F9E4D9}" type="pres">
      <dgm:prSet presAssocID="{7AB88D7D-5E3A-4DA7-B2D5-895CE670631A}" presName="vertSpace2b" presStyleCnt="0"/>
      <dgm:spPr/>
    </dgm:pt>
    <dgm:pt modelId="{ED3CC109-6120-466E-A5F6-BB53DCA86C9E}" type="pres">
      <dgm:prSet presAssocID="{912ADD85-A9CC-49B3-9D25-3F477ACC7EDA}" presName="horz2" presStyleCnt="0"/>
      <dgm:spPr/>
    </dgm:pt>
    <dgm:pt modelId="{C064DB8B-2B64-4197-9996-EE1785DD7F61}" type="pres">
      <dgm:prSet presAssocID="{912ADD85-A9CC-49B3-9D25-3F477ACC7EDA}" presName="horzSpace2" presStyleCnt="0"/>
      <dgm:spPr/>
    </dgm:pt>
    <dgm:pt modelId="{C36581EE-D027-4621-9478-08CB30C60BEC}" type="pres">
      <dgm:prSet presAssocID="{912ADD85-A9CC-49B3-9D25-3F477ACC7EDA}" presName="tx2" presStyleLbl="revTx" presStyleIdx="12" presStyleCnt="15"/>
      <dgm:spPr/>
      <dgm:t>
        <a:bodyPr/>
        <a:lstStyle/>
        <a:p>
          <a:endParaRPr lang="sl-SI"/>
        </a:p>
      </dgm:t>
    </dgm:pt>
    <dgm:pt modelId="{9E90BBD3-C598-42A2-A677-DB53ECF10666}" type="pres">
      <dgm:prSet presAssocID="{912ADD85-A9CC-49B3-9D25-3F477ACC7EDA}" presName="vert2" presStyleCnt="0"/>
      <dgm:spPr/>
    </dgm:pt>
    <dgm:pt modelId="{2F9D6201-808A-454A-8B89-3DB19DFA8DCC}" type="pres">
      <dgm:prSet presAssocID="{912ADD85-A9CC-49B3-9D25-3F477ACC7EDA}" presName="thinLine2b" presStyleLbl="callout" presStyleIdx="11" presStyleCnt="14"/>
      <dgm:spPr/>
    </dgm:pt>
    <dgm:pt modelId="{0C1DF120-374B-40DD-B9BA-A4BBCE58CBD8}" type="pres">
      <dgm:prSet presAssocID="{912ADD85-A9CC-49B3-9D25-3F477ACC7EDA}" presName="vertSpace2b" presStyleCnt="0"/>
      <dgm:spPr/>
    </dgm:pt>
    <dgm:pt modelId="{3D202FE7-1B7A-45BD-B43D-2FFD60F0BBDE}" type="pres">
      <dgm:prSet presAssocID="{52AFB84C-F9F8-4FEC-AC5D-277F095C0EDB}" presName="horz2" presStyleCnt="0"/>
      <dgm:spPr/>
    </dgm:pt>
    <dgm:pt modelId="{AC0F1093-0EBC-46C6-859B-6F846A4321AB}" type="pres">
      <dgm:prSet presAssocID="{52AFB84C-F9F8-4FEC-AC5D-277F095C0EDB}" presName="horzSpace2" presStyleCnt="0"/>
      <dgm:spPr/>
    </dgm:pt>
    <dgm:pt modelId="{68506D39-5547-4D57-9640-ABBA2930AD40}" type="pres">
      <dgm:prSet presAssocID="{52AFB84C-F9F8-4FEC-AC5D-277F095C0EDB}" presName="tx2" presStyleLbl="revTx" presStyleIdx="13" presStyleCnt="15"/>
      <dgm:spPr/>
      <dgm:t>
        <a:bodyPr/>
        <a:lstStyle/>
        <a:p>
          <a:endParaRPr lang="sl-SI"/>
        </a:p>
      </dgm:t>
    </dgm:pt>
    <dgm:pt modelId="{43A3404E-97A8-4428-A999-FCE07566B54E}" type="pres">
      <dgm:prSet presAssocID="{52AFB84C-F9F8-4FEC-AC5D-277F095C0EDB}" presName="vert2" presStyleCnt="0"/>
      <dgm:spPr/>
    </dgm:pt>
    <dgm:pt modelId="{38710C6B-F303-48A6-83B8-2D16B4090AF2}" type="pres">
      <dgm:prSet presAssocID="{52AFB84C-F9F8-4FEC-AC5D-277F095C0EDB}" presName="thinLine2b" presStyleLbl="callout" presStyleIdx="12" presStyleCnt="14"/>
      <dgm:spPr/>
    </dgm:pt>
    <dgm:pt modelId="{7731EDAD-8849-4905-A2CC-8376DB244628}" type="pres">
      <dgm:prSet presAssocID="{52AFB84C-F9F8-4FEC-AC5D-277F095C0EDB}" presName="vertSpace2b" presStyleCnt="0"/>
      <dgm:spPr/>
    </dgm:pt>
    <dgm:pt modelId="{D763A9FA-A0B6-4B1A-8723-0F570A933A00}" type="pres">
      <dgm:prSet presAssocID="{4B7CF2B7-356C-4EA9-A023-DFFBBC64A23C}" presName="horz2" presStyleCnt="0"/>
      <dgm:spPr/>
    </dgm:pt>
    <dgm:pt modelId="{CB353FAB-BE7F-47B5-9098-D92DED4B485E}" type="pres">
      <dgm:prSet presAssocID="{4B7CF2B7-356C-4EA9-A023-DFFBBC64A23C}" presName="horzSpace2" presStyleCnt="0"/>
      <dgm:spPr/>
    </dgm:pt>
    <dgm:pt modelId="{D6E68388-4001-450F-8FA9-B79F10A586C0}" type="pres">
      <dgm:prSet presAssocID="{4B7CF2B7-356C-4EA9-A023-DFFBBC64A23C}" presName="tx2" presStyleLbl="revTx" presStyleIdx="14" presStyleCnt="15"/>
      <dgm:spPr/>
      <dgm:t>
        <a:bodyPr/>
        <a:lstStyle/>
        <a:p>
          <a:endParaRPr lang="sl-SI"/>
        </a:p>
      </dgm:t>
    </dgm:pt>
    <dgm:pt modelId="{AA82BD9D-7279-4155-9541-F956D0D9A3E0}" type="pres">
      <dgm:prSet presAssocID="{4B7CF2B7-356C-4EA9-A023-DFFBBC64A23C}" presName="vert2" presStyleCnt="0"/>
      <dgm:spPr/>
    </dgm:pt>
    <dgm:pt modelId="{6EF84535-B486-45BC-A974-5C515847A96F}" type="pres">
      <dgm:prSet presAssocID="{4B7CF2B7-356C-4EA9-A023-DFFBBC64A23C}" presName="thinLine2b" presStyleLbl="callout" presStyleIdx="13" presStyleCnt="14"/>
      <dgm:spPr/>
    </dgm:pt>
    <dgm:pt modelId="{D8F31834-CC5D-4904-9EEF-21A99A7EF4C6}" type="pres">
      <dgm:prSet presAssocID="{4B7CF2B7-356C-4EA9-A023-DFFBBC64A23C}" presName="vertSpace2b" presStyleCnt="0"/>
      <dgm:spPr/>
    </dgm:pt>
  </dgm:ptLst>
  <dgm:cxnLst>
    <dgm:cxn modelId="{058EE1D4-B989-4254-87D2-EC670A101BBA}" type="presOf" srcId="{912ADD85-A9CC-49B3-9D25-3F477ACC7EDA}" destId="{C36581EE-D027-4621-9478-08CB30C60BEC}" srcOrd="0" destOrd="0" presId="urn:microsoft.com/office/officeart/2008/layout/LinedList"/>
    <dgm:cxn modelId="{FB704557-A5F4-4659-829C-36F18CB09F62}" type="presOf" srcId="{55565B8F-70CF-4810-9B1D-4E4F711CD737}" destId="{29D52C67-A2DA-4D14-9B8E-9778E6FE63C0}" srcOrd="0" destOrd="0" presId="urn:microsoft.com/office/officeart/2008/layout/LinedList"/>
    <dgm:cxn modelId="{148BA5F0-2006-47F1-8040-3D8C54F34B15}" srcId="{7643A397-05E5-4BC6-A428-7E794B1FD8F4}" destId="{884FE26A-8095-4AAD-A89E-40C494FD2C68}" srcOrd="5" destOrd="0" parTransId="{F9347C8B-74F1-4E2F-86BA-D4E04FB6E948}" sibTransId="{65F116F9-9A0A-4537-B9E6-890D851CDB46}"/>
    <dgm:cxn modelId="{349E3091-94DD-4CDD-9983-319D2FF075CC}" type="presOf" srcId="{8622F03D-8F26-49B2-AA6C-0342EDBE5EC6}" destId="{1BEFC879-452A-46FC-AD7F-24F3B9D47FA1}" srcOrd="0" destOrd="0" presId="urn:microsoft.com/office/officeart/2008/layout/LinedList"/>
    <dgm:cxn modelId="{C30B8141-A5DF-487C-ACFA-425C2FE8C8C2}" type="presOf" srcId="{E257F37D-5BC5-4A9F-A4FC-4D047A642AE4}" destId="{307F893E-E835-4777-8C8A-B50550AD17D4}" srcOrd="0" destOrd="0" presId="urn:microsoft.com/office/officeart/2008/layout/LinedList"/>
    <dgm:cxn modelId="{D66375DF-3EDC-4695-8414-871D40BE37B7}" srcId="{7643A397-05E5-4BC6-A428-7E794B1FD8F4}" destId="{DF6A118F-7DBC-4E71-9BEA-37A2DBE37AFB}" srcOrd="7" destOrd="0" parTransId="{3A534391-B85C-4BA6-B4BF-D1434AD58163}" sibTransId="{7E205F35-49E3-425B-B6E2-A0D41A5AB6B7}"/>
    <dgm:cxn modelId="{6FD28CB0-5347-46D2-9B16-1627F02139DB}" type="presOf" srcId="{DF6A118F-7DBC-4E71-9BEA-37A2DBE37AFB}" destId="{369EC2AA-A2AA-423C-B4EF-426CCF96B2B0}" srcOrd="0" destOrd="0" presId="urn:microsoft.com/office/officeart/2008/layout/LinedList"/>
    <dgm:cxn modelId="{488F73AD-0464-46AC-8E6C-79E225F3B81C}" srcId="{7643A397-05E5-4BC6-A428-7E794B1FD8F4}" destId="{912ADD85-A9CC-49B3-9D25-3F477ACC7EDA}" srcOrd="11" destOrd="0" parTransId="{CA4A93C4-921F-4FAD-A548-FEE62F3EB9EE}" sibTransId="{C2111E21-A42A-415D-9FDE-CCD2B2152CDC}"/>
    <dgm:cxn modelId="{0236F0D4-0F40-4D42-9866-36BE8B056E00}" type="presOf" srcId="{D4B98D9B-9190-4D77-B707-8EE03F6C79EA}" destId="{6D3D8657-53F1-43B3-9034-E8A17EF3F7B5}" srcOrd="0" destOrd="0" presId="urn:microsoft.com/office/officeart/2008/layout/LinedList"/>
    <dgm:cxn modelId="{5DE425D5-D885-41AF-AC91-6BEEF98396DC}" srcId="{55565B8F-70CF-4810-9B1D-4E4F711CD737}" destId="{7643A397-05E5-4BC6-A428-7E794B1FD8F4}" srcOrd="0" destOrd="0" parTransId="{20807855-605A-44E3-9AF6-C9A229A0DD19}" sibTransId="{CEAB08ED-636F-494E-8FB0-B9A32F77B6B1}"/>
    <dgm:cxn modelId="{2AE730D3-E842-4099-AF71-C98572CACA31}" type="presOf" srcId="{884FE26A-8095-4AAD-A89E-40C494FD2C68}" destId="{E78D9C82-E4E2-4B58-8A0C-7E2FF0203917}" srcOrd="0" destOrd="0" presId="urn:microsoft.com/office/officeart/2008/layout/LinedList"/>
    <dgm:cxn modelId="{3095599C-768F-4A76-810B-989638FD4E43}" srcId="{7643A397-05E5-4BC6-A428-7E794B1FD8F4}" destId="{4B7CF2B7-356C-4EA9-A023-DFFBBC64A23C}" srcOrd="13" destOrd="0" parTransId="{AD2C6687-185A-4310-90D6-45C1BE3C84A4}" sibTransId="{77B8BB86-EBAA-4FB7-9F89-7E3A984EABB5}"/>
    <dgm:cxn modelId="{0A7D7776-BBC0-4C5D-BC92-95A881B6F3A2}" srcId="{7643A397-05E5-4BC6-A428-7E794B1FD8F4}" destId="{AA78DD3C-DCF5-40BA-9C30-D100F7010F8B}" srcOrd="8" destOrd="0" parTransId="{F2D3EAD8-83D7-4115-A51C-18D11CDD0C8B}" sibTransId="{8ED73368-2AA8-430F-BCC2-2B45EE5FCAFE}"/>
    <dgm:cxn modelId="{E33A1683-DA49-4126-877B-C54027CC63D5}" type="presOf" srcId="{3760D0F8-B2D4-4F2B-A7C2-65049C00CEA4}" destId="{2F89B464-DD24-4CA2-A5DF-2D51EE21D20A}" srcOrd="0" destOrd="0" presId="urn:microsoft.com/office/officeart/2008/layout/LinedList"/>
    <dgm:cxn modelId="{19EDF1D8-4F0D-4EBE-AC4D-2B7391B7881D}" srcId="{7643A397-05E5-4BC6-A428-7E794B1FD8F4}" destId="{F9E85DB5-263C-4F53-9FF2-6C1F53509C3C}" srcOrd="9" destOrd="0" parTransId="{06FB8F53-E0E5-4046-A010-9250923FE70C}" sibTransId="{01D8ADE9-7FC3-4544-AF96-E8BAFA9741A7}"/>
    <dgm:cxn modelId="{527A8537-E89D-4452-85AB-2DD386D3D5CF}" srcId="{7643A397-05E5-4BC6-A428-7E794B1FD8F4}" destId="{52AFB84C-F9F8-4FEC-AC5D-277F095C0EDB}" srcOrd="12" destOrd="0" parTransId="{3A7E1159-A58D-4F71-B29A-A60ACCA8FFEA}" sibTransId="{0041B7EA-506A-4351-8ABE-7E23143F766A}"/>
    <dgm:cxn modelId="{4FAE4089-A5BD-4ADF-B4BA-ADD204AED6C3}" srcId="{7643A397-05E5-4BC6-A428-7E794B1FD8F4}" destId="{7AB88D7D-5E3A-4DA7-B2D5-895CE670631A}" srcOrd="10" destOrd="0" parTransId="{2AC8708A-8CA0-4552-8950-95BEBAD17634}" sibTransId="{9CF91FF1-8726-43B8-8D4E-8010984B8D8B}"/>
    <dgm:cxn modelId="{F7709393-A015-4CCC-9C25-704193AB2C02}" srcId="{7643A397-05E5-4BC6-A428-7E794B1FD8F4}" destId="{940AED5C-3B79-4B79-ADED-067CC36E9477}" srcOrd="6" destOrd="0" parTransId="{252AD838-D148-4ADA-BA9E-4B427DC85E93}" sibTransId="{F6BF3EFA-2390-4AFF-90BC-1306AAF81347}"/>
    <dgm:cxn modelId="{3CA4620C-D645-4859-80CE-AD3E3723610C}" srcId="{7643A397-05E5-4BC6-A428-7E794B1FD8F4}" destId="{D4B98D9B-9190-4D77-B707-8EE03F6C79EA}" srcOrd="4" destOrd="0" parTransId="{CE24925C-CEAB-4922-AC7E-AFC1F33C1286}" sibTransId="{D96D57F5-C565-4D6B-B9EA-3F00355B3946}"/>
    <dgm:cxn modelId="{186683E8-6DAD-4A9D-8750-EA2BF7A7F812}" srcId="{7643A397-05E5-4BC6-A428-7E794B1FD8F4}" destId="{BFE6B3C1-16A3-45BC-B066-E285EF5F570F}" srcOrd="2" destOrd="0" parTransId="{04DF8A31-9173-4397-AF67-90EBC40736FA}" sibTransId="{3F59138A-AD75-4FC4-968E-4D722B554D93}"/>
    <dgm:cxn modelId="{72E0FA3E-8F60-4273-BAC5-BD6BE142E65F}" type="presOf" srcId="{4B7CF2B7-356C-4EA9-A023-DFFBBC64A23C}" destId="{D6E68388-4001-450F-8FA9-B79F10A586C0}" srcOrd="0" destOrd="0" presId="urn:microsoft.com/office/officeart/2008/layout/LinedList"/>
    <dgm:cxn modelId="{5E31C809-2434-45A3-B976-69BF1CE2F766}" srcId="{7643A397-05E5-4BC6-A428-7E794B1FD8F4}" destId="{3760D0F8-B2D4-4F2B-A7C2-65049C00CEA4}" srcOrd="3" destOrd="0" parTransId="{75783EC3-BA31-4EAD-B481-0D6A773F70D6}" sibTransId="{F23E2D18-99E2-42CE-8DA4-355D6EE392A5}"/>
    <dgm:cxn modelId="{4E936A3D-4E2F-45AC-8403-E2DED9ED5724}" type="presOf" srcId="{7AB88D7D-5E3A-4DA7-B2D5-895CE670631A}" destId="{F6DEAB82-D971-4659-BBC9-7F003F8C3D45}" srcOrd="0" destOrd="0" presId="urn:microsoft.com/office/officeart/2008/layout/LinedList"/>
    <dgm:cxn modelId="{4E104815-1E6F-4572-8AC1-0EEB305783BD}" srcId="{7643A397-05E5-4BC6-A428-7E794B1FD8F4}" destId="{E257F37D-5BC5-4A9F-A4FC-4D047A642AE4}" srcOrd="0" destOrd="0" parTransId="{A73F18D4-9B57-48F0-94AA-CC58173E8E32}" sibTransId="{E16FFCDC-7049-4BD7-9982-88B21E6B7E7D}"/>
    <dgm:cxn modelId="{4248FA2E-6496-438A-A491-4A8375D87023}" type="presOf" srcId="{BFE6B3C1-16A3-45BC-B066-E285EF5F570F}" destId="{2D5C8933-9377-4453-ABC6-080DF03155A7}" srcOrd="0" destOrd="0" presId="urn:microsoft.com/office/officeart/2008/layout/LinedList"/>
    <dgm:cxn modelId="{73762B0C-CFFC-47C3-B164-A11721CB4A66}" type="presOf" srcId="{940AED5C-3B79-4B79-ADED-067CC36E9477}" destId="{6C788118-AA04-4062-BE77-AF4DD8017094}" srcOrd="0" destOrd="0" presId="urn:microsoft.com/office/officeart/2008/layout/LinedList"/>
    <dgm:cxn modelId="{CCD95C4D-FD38-4B14-9E31-37899C84BB8D}" srcId="{7643A397-05E5-4BC6-A428-7E794B1FD8F4}" destId="{8622F03D-8F26-49B2-AA6C-0342EDBE5EC6}" srcOrd="1" destOrd="0" parTransId="{CACB3AC1-22CC-44E3-B53F-EE045A487936}" sibTransId="{772D6300-CDF8-4491-8E5B-E17342AC771A}"/>
    <dgm:cxn modelId="{D1F41ACA-062D-4A84-8F28-47DB8E2BF818}" type="presOf" srcId="{AA78DD3C-DCF5-40BA-9C30-D100F7010F8B}" destId="{E9B674D8-E078-44C1-9B57-DD1B6A4A8D67}" srcOrd="0" destOrd="0" presId="urn:microsoft.com/office/officeart/2008/layout/LinedList"/>
    <dgm:cxn modelId="{C96F8EC2-0013-43F8-9A88-EC0A4020E083}" type="presOf" srcId="{7643A397-05E5-4BC6-A428-7E794B1FD8F4}" destId="{82891049-FF99-4AAE-849D-0C0E130F637E}" srcOrd="0" destOrd="0" presId="urn:microsoft.com/office/officeart/2008/layout/LinedList"/>
    <dgm:cxn modelId="{97535F26-7FC2-41A0-96C3-3DABA95E65C6}" type="presOf" srcId="{52AFB84C-F9F8-4FEC-AC5D-277F095C0EDB}" destId="{68506D39-5547-4D57-9640-ABBA2930AD40}" srcOrd="0" destOrd="0" presId="urn:microsoft.com/office/officeart/2008/layout/LinedList"/>
    <dgm:cxn modelId="{CA00C018-584E-4714-9865-1FAC41908460}" type="presOf" srcId="{F9E85DB5-263C-4F53-9FF2-6C1F53509C3C}" destId="{57AEAA85-BA10-4A68-9E8F-E53BCEB9ECA7}" srcOrd="0" destOrd="0" presId="urn:microsoft.com/office/officeart/2008/layout/LinedList"/>
    <dgm:cxn modelId="{BB9988F9-7304-4330-9957-16DC278FB2C6}" type="presParOf" srcId="{29D52C67-A2DA-4D14-9B8E-9778E6FE63C0}" destId="{E3A65CBF-22C8-4D68-988D-1FD407F5D20C}" srcOrd="0" destOrd="0" presId="urn:microsoft.com/office/officeart/2008/layout/LinedList"/>
    <dgm:cxn modelId="{BFFA9FB8-15B6-4B19-9A4C-8349EA28EC2B}" type="presParOf" srcId="{29D52C67-A2DA-4D14-9B8E-9778E6FE63C0}" destId="{BF3C8C32-023D-4590-9773-9296D6BC4D17}" srcOrd="1" destOrd="0" presId="urn:microsoft.com/office/officeart/2008/layout/LinedList"/>
    <dgm:cxn modelId="{108FAD0F-17C3-4D35-BD43-2B1F0EEC90A5}" type="presParOf" srcId="{BF3C8C32-023D-4590-9773-9296D6BC4D17}" destId="{82891049-FF99-4AAE-849D-0C0E130F637E}" srcOrd="0" destOrd="0" presId="urn:microsoft.com/office/officeart/2008/layout/LinedList"/>
    <dgm:cxn modelId="{5FA94BD0-57D9-4900-91CC-54DBCBAD8281}" type="presParOf" srcId="{BF3C8C32-023D-4590-9773-9296D6BC4D17}" destId="{099D8BC7-0665-43CA-A4EC-A09A541537F2}" srcOrd="1" destOrd="0" presId="urn:microsoft.com/office/officeart/2008/layout/LinedList"/>
    <dgm:cxn modelId="{873EB05E-D6A2-43C4-BB27-C1C530CF1023}" type="presParOf" srcId="{099D8BC7-0665-43CA-A4EC-A09A541537F2}" destId="{A93F2434-59E7-4746-B950-2A01B2ACF353}" srcOrd="0" destOrd="0" presId="urn:microsoft.com/office/officeart/2008/layout/LinedList"/>
    <dgm:cxn modelId="{3FB20A1A-276A-4ED6-B662-266E53675A39}" type="presParOf" srcId="{099D8BC7-0665-43CA-A4EC-A09A541537F2}" destId="{90D9CF2C-A321-427B-8F85-ED6490112B5B}" srcOrd="1" destOrd="0" presId="urn:microsoft.com/office/officeart/2008/layout/LinedList"/>
    <dgm:cxn modelId="{50B1716D-42A1-4DCA-BE65-B80523289793}" type="presParOf" srcId="{90D9CF2C-A321-427B-8F85-ED6490112B5B}" destId="{6070BBF2-8311-4F19-8F91-133228D3A779}" srcOrd="0" destOrd="0" presId="urn:microsoft.com/office/officeart/2008/layout/LinedList"/>
    <dgm:cxn modelId="{941734B1-311A-462C-BF1A-E3E7C0C5FC3D}" type="presParOf" srcId="{90D9CF2C-A321-427B-8F85-ED6490112B5B}" destId="{307F893E-E835-4777-8C8A-B50550AD17D4}" srcOrd="1" destOrd="0" presId="urn:microsoft.com/office/officeart/2008/layout/LinedList"/>
    <dgm:cxn modelId="{3869FE80-FF4F-48BE-9921-0D797F3E7AB3}" type="presParOf" srcId="{90D9CF2C-A321-427B-8F85-ED6490112B5B}" destId="{0846C019-7E85-4342-8519-0B840CF0DE5A}" srcOrd="2" destOrd="0" presId="urn:microsoft.com/office/officeart/2008/layout/LinedList"/>
    <dgm:cxn modelId="{AF331475-3667-41FB-9601-BE8E4ACA8350}" type="presParOf" srcId="{099D8BC7-0665-43CA-A4EC-A09A541537F2}" destId="{D5E7DE4B-083D-4E19-9F05-9605D518F938}" srcOrd="2" destOrd="0" presId="urn:microsoft.com/office/officeart/2008/layout/LinedList"/>
    <dgm:cxn modelId="{03AAC702-79CE-4CAA-A1CB-C3C310739CEE}" type="presParOf" srcId="{099D8BC7-0665-43CA-A4EC-A09A541537F2}" destId="{DADE6C70-94A6-49F8-85E8-222D54F0F867}" srcOrd="3" destOrd="0" presId="urn:microsoft.com/office/officeart/2008/layout/LinedList"/>
    <dgm:cxn modelId="{60B0E9AE-B5C4-419C-ABE5-E7A82B1FBFB6}" type="presParOf" srcId="{099D8BC7-0665-43CA-A4EC-A09A541537F2}" destId="{D78B7D53-BC19-45EE-8F45-E144CB921FA5}" srcOrd="4" destOrd="0" presId="urn:microsoft.com/office/officeart/2008/layout/LinedList"/>
    <dgm:cxn modelId="{97E9530C-B06C-4EF1-A885-87AD62E64373}" type="presParOf" srcId="{D78B7D53-BC19-45EE-8F45-E144CB921FA5}" destId="{F8A836A8-6784-4226-9DF0-3E8462C5B6CC}" srcOrd="0" destOrd="0" presId="urn:microsoft.com/office/officeart/2008/layout/LinedList"/>
    <dgm:cxn modelId="{0CA75531-F24F-4191-BF06-9C962C7F117F}" type="presParOf" srcId="{D78B7D53-BC19-45EE-8F45-E144CB921FA5}" destId="{1BEFC879-452A-46FC-AD7F-24F3B9D47FA1}" srcOrd="1" destOrd="0" presId="urn:microsoft.com/office/officeart/2008/layout/LinedList"/>
    <dgm:cxn modelId="{F6D619EB-50FC-49FA-861C-A3D9F5D9FFB0}" type="presParOf" srcId="{D78B7D53-BC19-45EE-8F45-E144CB921FA5}" destId="{8A2C6657-462D-4F3D-8296-DC6E15CAADB1}" srcOrd="2" destOrd="0" presId="urn:microsoft.com/office/officeart/2008/layout/LinedList"/>
    <dgm:cxn modelId="{B686EF3A-1651-415E-8FC7-76C12B27D356}" type="presParOf" srcId="{099D8BC7-0665-43CA-A4EC-A09A541537F2}" destId="{8DBA20F7-67BA-4350-9C9E-43A9E220911E}" srcOrd="5" destOrd="0" presId="urn:microsoft.com/office/officeart/2008/layout/LinedList"/>
    <dgm:cxn modelId="{32158800-C8D3-405C-94CC-2E7C11DC4555}" type="presParOf" srcId="{099D8BC7-0665-43CA-A4EC-A09A541537F2}" destId="{3C8739B0-6BC7-4A34-BC66-2D68DF48FE50}" srcOrd="6" destOrd="0" presId="urn:microsoft.com/office/officeart/2008/layout/LinedList"/>
    <dgm:cxn modelId="{4A5B3183-482A-4318-AEB6-6474D98A3F71}" type="presParOf" srcId="{099D8BC7-0665-43CA-A4EC-A09A541537F2}" destId="{16459DB1-F517-4195-A46C-4BACCD6F2165}" srcOrd="7" destOrd="0" presId="urn:microsoft.com/office/officeart/2008/layout/LinedList"/>
    <dgm:cxn modelId="{48631CF4-14A3-4EC8-BDB0-D486676B9F3A}" type="presParOf" srcId="{16459DB1-F517-4195-A46C-4BACCD6F2165}" destId="{4C080BFB-F5C4-4C80-A9B8-364578014524}" srcOrd="0" destOrd="0" presId="urn:microsoft.com/office/officeart/2008/layout/LinedList"/>
    <dgm:cxn modelId="{3DF3068D-BB9B-4B0F-8B38-7D89FDC6B6F5}" type="presParOf" srcId="{16459DB1-F517-4195-A46C-4BACCD6F2165}" destId="{2D5C8933-9377-4453-ABC6-080DF03155A7}" srcOrd="1" destOrd="0" presId="urn:microsoft.com/office/officeart/2008/layout/LinedList"/>
    <dgm:cxn modelId="{ADF6FE36-0994-4B7C-A3BD-56F47954AF48}" type="presParOf" srcId="{16459DB1-F517-4195-A46C-4BACCD6F2165}" destId="{ECCB3ADA-9E36-4E36-A1CD-D0AA1BEFF827}" srcOrd="2" destOrd="0" presId="urn:microsoft.com/office/officeart/2008/layout/LinedList"/>
    <dgm:cxn modelId="{A34CE37B-8C2C-4351-B02C-A500FF2D47C0}" type="presParOf" srcId="{099D8BC7-0665-43CA-A4EC-A09A541537F2}" destId="{C86ACA72-1217-47EA-A69A-EECC3366B1CB}" srcOrd="8" destOrd="0" presId="urn:microsoft.com/office/officeart/2008/layout/LinedList"/>
    <dgm:cxn modelId="{8FF877EB-DBDA-462F-8453-FC34BE109E23}" type="presParOf" srcId="{099D8BC7-0665-43CA-A4EC-A09A541537F2}" destId="{12424716-0924-4CD1-8258-7B5F091B5B4C}" srcOrd="9" destOrd="0" presId="urn:microsoft.com/office/officeart/2008/layout/LinedList"/>
    <dgm:cxn modelId="{3D5F7D5E-C036-4455-8DC6-18F38C071379}" type="presParOf" srcId="{099D8BC7-0665-43CA-A4EC-A09A541537F2}" destId="{AACE35A6-27C2-470A-A21C-EB07C61040F4}" srcOrd="10" destOrd="0" presId="urn:microsoft.com/office/officeart/2008/layout/LinedList"/>
    <dgm:cxn modelId="{876042C8-8F58-4303-94DC-0EE6AC5BD82C}" type="presParOf" srcId="{AACE35A6-27C2-470A-A21C-EB07C61040F4}" destId="{4922BB48-EF6E-4B4C-B44F-C83E3C527209}" srcOrd="0" destOrd="0" presId="urn:microsoft.com/office/officeart/2008/layout/LinedList"/>
    <dgm:cxn modelId="{57C0CD04-7821-4A2D-B513-59DE35C07BF0}" type="presParOf" srcId="{AACE35A6-27C2-470A-A21C-EB07C61040F4}" destId="{2F89B464-DD24-4CA2-A5DF-2D51EE21D20A}" srcOrd="1" destOrd="0" presId="urn:microsoft.com/office/officeart/2008/layout/LinedList"/>
    <dgm:cxn modelId="{D503188C-37C7-4649-BBDA-02EEC274AA38}" type="presParOf" srcId="{AACE35A6-27C2-470A-A21C-EB07C61040F4}" destId="{73408A8D-4835-4124-ABB3-235BFA1C3AC8}" srcOrd="2" destOrd="0" presId="urn:microsoft.com/office/officeart/2008/layout/LinedList"/>
    <dgm:cxn modelId="{CB0FAF4F-8765-4F52-8214-233AADB12DF4}" type="presParOf" srcId="{099D8BC7-0665-43CA-A4EC-A09A541537F2}" destId="{8C36173F-1880-4695-80E3-44974C7453BD}" srcOrd="11" destOrd="0" presId="urn:microsoft.com/office/officeart/2008/layout/LinedList"/>
    <dgm:cxn modelId="{F81E69F6-B1A6-4BA0-9ABC-ECBF99B77D95}" type="presParOf" srcId="{099D8BC7-0665-43CA-A4EC-A09A541537F2}" destId="{55C75B7D-2AE5-4846-BD8A-C42CA1539BDD}" srcOrd="12" destOrd="0" presId="urn:microsoft.com/office/officeart/2008/layout/LinedList"/>
    <dgm:cxn modelId="{136F4189-01B6-439B-9FDD-A895DCD5F719}" type="presParOf" srcId="{099D8BC7-0665-43CA-A4EC-A09A541537F2}" destId="{5EAC5D03-C6D6-4A99-BCD9-2AEC509E816F}" srcOrd="13" destOrd="0" presId="urn:microsoft.com/office/officeart/2008/layout/LinedList"/>
    <dgm:cxn modelId="{BDBB31A4-5520-422A-A387-2C9C00631E13}" type="presParOf" srcId="{5EAC5D03-C6D6-4A99-BCD9-2AEC509E816F}" destId="{B94EA24A-091A-430A-8E69-DF4F5C6022BF}" srcOrd="0" destOrd="0" presId="urn:microsoft.com/office/officeart/2008/layout/LinedList"/>
    <dgm:cxn modelId="{3093A25A-C073-4B7D-8849-3C79F827B5A4}" type="presParOf" srcId="{5EAC5D03-C6D6-4A99-BCD9-2AEC509E816F}" destId="{6D3D8657-53F1-43B3-9034-E8A17EF3F7B5}" srcOrd="1" destOrd="0" presId="urn:microsoft.com/office/officeart/2008/layout/LinedList"/>
    <dgm:cxn modelId="{7E4A06CF-E27C-46B8-BDE2-6E806F4729D0}" type="presParOf" srcId="{5EAC5D03-C6D6-4A99-BCD9-2AEC509E816F}" destId="{9AFCE87C-E266-41A3-9836-5778D1902EB7}" srcOrd="2" destOrd="0" presId="urn:microsoft.com/office/officeart/2008/layout/LinedList"/>
    <dgm:cxn modelId="{E333B5B1-383E-4696-A544-B6DE82C3A043}" type="presParOf" srcId="{099D8BC7-0665-43CA-A4EC-A09A541537F2}" destId="{5ED8CCF9-549C-4027-9733-9A4A905E3FF8}" srcOrd="14" destOrd="0" presId="urn:microsoft.com/office/officeart/2008/layout/LinedList"/>
    <dgm:cxn modelId="{0150E339-F11A-4367-92AE-736CCFCF084E}" type="presParOf" srcId="{099D8BC7-0665-43CA-A4EC-A09A541537F2}" destId="{11085251-F053-41B5-9AD8-FBE9ED3A6223}" srcOrd="15" destOrd="0" presId="urn:microsoft.com/office/officeart/2008/layout/LinedList"/>
    <dgm:cxn modelId="{3FC9F06C-916D-40BD-A4C7-7D642BFDEB78}" type="presParOf" srcId="{099D8BC7-0665-43CA-A4EC-A09A541537F2}" destId="{F43FA954-9CFA-4737-ADC4-5508139FC840}" srcOrd="16" destOrd="0" presId="urn:microsoft.com/office/officeart/2008/layout/LinedList"/>
    <dgm:cxn modelId="{DB7A7AC5-F2E6-48C1-8F43-A98D683BF164}" type="presParOf" srcId="{F43FA954-9CFA-4737-ADC4-5508139FC840}" destId="{D41CB637-3D81-4496-871A-AE55422DA827}" srcOrd="0" destOrd="0" presId="urn:microsoft.com/office/officeart/2008/layout/LinedList"/>
    <dgm:cxn modelId="{A5E05090-1718-4688-8352-B9824ADB23EF}" type="presParOf" srcId="{F43FA954-9CFA-4737-ADC4-5508139FC840}" destId="{E78D9C82-E4E2-4B58-8A0C-7E2FF0203917}" srcOrd="1" destOrd="0" presId="urn:microsoft.com/office/officeart/2008/layout/LinedList"/>
    <dgm:cxn modelId="{799B7CE8-DFF7-4623-86AB-3640F4AB79E1}" type="presParOf" srcId="{F43FA954-9CFA-4737-ADC4-5508139FC840}" destId="{19148A29-C921-4D7F-B1CE-6A5BADE50C63}" srcOrd="2" destOrd="0" presId="urn:microsoft.com/office/officeart/2008/layout/LinedList"/>
    <dgm:cxn modelId="{AAE5F6E9-2735-4D74-BD60-24EC7C2D9335}" type="presParOf" srcId="{099D8BC7-0665-43CA-A4EC-A09A541537F2}" destId="{F5678589-9AC9-411B-B744-835FB48A838B}" srcOrd="17" destOrd="0" presId="urn:microsoft.com/office/officeart/2008/layout/LinedList"/>
    <dgm:cxn modelId="{7780C3BB-2762-4689-95BA-8681A4166FEE}" type="presParOf" srcId="{099D8BC7-0665-43CA-A4EC-A09A541537F2}" destId="{7052CE23-63AB-49E5-893F-E748DAC59FFF}" srcOrd="18" destOrd="0" presId="urn:microsoft.com/office/officeart/2008/layout/LinedList"/>
    <dgm:cxn modelId="{1E960D84-B7CE-4AF6-8EBC-C30BF497D08B}" type="presParOf" srcId="{099D8BC7-0665-43CA-A4EC-A09A541537F2}" destId="{0425DC89-370A-440B-8EC4-BA871F41DD2D}" srcOrd="19" destOrd="0" presId="urn:microsoft.com/office/officeart/2008/layout/LinedList"/>
    <dgm:cxn modelId="{924FA78B-C939-4A2D-BBB8-4FE3D7EE1C72}" type="presParOf" srcId="{0425DC89-370A-440B-8EC4-BA871F41DD2D}" destId="{A8A76034-BFE9-41EA-93E8-7C75E9C5C079}" srcOrd="0" destOrd="0" presId="urn:microsoft.com/office/officeart/2008/layout/LinedList"/>
    <dgm:cxn modelId="{A5C8C766-EDF9-4490-B5D7-6433F65CE6A8}" type="presParOf" srcId="{0425DC89-370A-440B-8EC4-BA871F41DD2D}" destId="{6C788118-AA04-4062-BE77-AF4DD8017094}" srcOrd="1" destOrd="0" presId="urn:microsoft.com/office/officeart/2008/layout/LinedList"/>
    <dgm:cxn modelId="{6DF0F6E6-58F0-49D0-A621-9B340DDEE7BB}" type="presParOf" srcId="{0425DC89-370A-440B-8EC4-BA871F41DD2D}" destId="{198523C3-1F87-465B-8C50-E8FF59AAF6DD}" srcOrd="2" destOrd="0" presId="urn:microsoft.com/office/officeart/2008/layout/LinedList"/>
    <dgm:cxn modelId="{30FD3777-7594-4722-9FF1-FA34A367D8B1}" type="presParOf" srcId="{099D8BC7-0665-43CA-A4EC-A09A541537F2}" destId="{0D37F361-F88C-46A3-997A-5BBB8558280B}" srcOrd="20" destOrd="0" presId="urn:microsoft.com/office/officeart/2008/layout/LinedList"/>
    <dgm:cxn modelId="{A65B2C93-3221-4E53-A774-9C5F72A5A838}" type="presParOf" srcId="{099D8BC7-0665-43CA-A4EC-A09A541537F2}" destId="{1ECFDB60-77E3-4C17-A9CF-02FD53568185}" srcOrd="21" destOrd="0" presId="urn:microsoft.com/office/officeart/2008/layout/LinedList"/>
    <dgm:cxn modelId="{ABE5E466-D4B8-4B3A-A676-9BD600232EE9}" type="presParOf" srcId="{099D8BC7-0665-43CA-A4EC-A09A541537F2}" destId="{6E1DDAF1-E8FD-40AE-B331-FEEBE3D0D09F}" srcOrd="22" destOrd="0" presId="urn:microsoft.com/office/officeart/2008/layout/LinedList"/>
    <dgm:cxn modelId="{A7834134-5498-46AE-B3E7-5B42DD91B6BC}" type="presParOf" srcId="{6E1DDAF1-E8FD-40AE-B331-FEEBE3D0D09F}" destId="{E2FFAB26-82EB-497C-BD60-1B6051029A10}" srcOrd="0" destOrd="0" presId="urn:microsoft.com/office/officeart/2008/layout/LinedList"/>
    <dgm:cxn modelId="{611EB2B4-6756-446F-B7FE-33B6C60804E0}" type="presParOf" srcId="{6E1DDAF1-E8FD-40AE-B331-FEEBE3D0D09F}" destId="{369EC2AA-A2AA-423C-B4EF-426CCF96B2B0}" srcOrd="1" destOrd="0" presId="urn:microsoft.com/office/officeart/2008/layout/LinedList"/>
    <dgm:cxn modelId="{438F50E7-57D6-46BA-BD45-A14FCA318FCD}" type="presParOf" srcId="{6E1DDAF1-E8FD-40AE-B331-FEEBE3D0D09F}" destId="{4BE782FD-CB0E-43C3-A6F3-59F820561DE4}" srcOrd="2" destOrd="0" presId="urn:microsoft.com/office/officeart/2008/layout/LinedList"/>
    <dgm:cxn modelId="{1E7050F4-8BC6-4081-BF5C-3CA5954636B5}" type="presParOf" srcId="{099D8BC7-0665-43CA-A4EC-A09A541537F2}" destId="{C5F5DD8C-F92D-4772-964A-A2F79E28C97A}" srcOrd="23" destOrd="0" presId="urn:microsoft.com/office/officeart/2008/layout/LinedList"/>
    <dgm:cxn modelId="{2AFCC3DF-13C4-43A6-B321-BE868A42B464}" type="presParOf" srcId="{099D8BC7-0665-43CA-A4EC-A09A541537F2}" destId="{A460D9D3-8560-4B40-9FC3-614BD3C7607F}" srcOrd="24" destOrd="0" presId="urn:microsoft.com/office/officeart/2008/layout/LinedList"/>
    <dgm:cxn modelId="{583D0B13-80CE-4C37-95DA-A1A10677CF42}" type="presParOf" srcId="{099D8BC7-0665-43CA-A4EC-A09A541537F2}" destId="{6A8A3950-96DF-4C21-BA35-2BC5F2D5C189}" srcOrd="25" destOrd="0" presId="urn:microsoft.com/office/officeart/2008/layout/LinedList"/>
    <dgm:cxn modelId="{65B5CE09-5980-43B1-A90B-E97AE4BD8B7B}" type="presParOf" srcId="{6A8A3950-96DF-4C21-BA35-2BC5F2D5C189}" destId="{879560FF-B4A7-4FE1-8EE1-A50AAE325945}" srcOrd="0" destOrd="0" presId="urn:microsoft.com/office/officeart/2008/layout/LinedList"/>
    <dgm:cxn modelId="{BE789384-6EB5-498B-A6D8-4AA6FD2EC363}" type="presParOf" srcId="{6A8A3950-96DF-4C21-BA35-2BC5F2D5C189}" destId="{E9B674D8-E078-44C1-9B57-DD1B6A4A8D67}" srcOrd="1" destOrd="0" presId="urn:microsoft.com/office/officeart/2008/layout/LinedList"/>
    <dgm:cxn modelId="{06B0E2D4-79E3-4B0D-96A1-459A3E066775}" type="presParOf" srcId="{6A8A3950-96DF-4C21-BA35-2BC5F2D5C189}" destId="{E19D75B2-370B-464A-B690-14E2C6D9C15F}" srcOrd="2" destOrd="0" presId="urn:microsoft.com/office/officeart/2008/layout/LinedList"/>
    <dgm:cxn modelId="{681F1361-D2D4-4A05-AE36-5828665E7CC3}" type="presParOf" srcId="{099D8BC7-0665-43CA-A4EC-A09A541537F2}" destId="{CDC8D633-96ED-4D9C-A0F6-61BA8CADC5B5}" srcOrd="26" destOrd="0" presId="urn:microsoft.com/office/officeart/2008/layout/LinedList"/>
    <dgm:cxn modelId="{75078DE5-C1FF-4C5E-983B-42886DACD452}" type="presParOf" srcId="{099D8BC7-0665-43CA-A4EC-A09A541537F2}" destId="{0909231E-BE44-4685-B748-16CE80B2B304}" srcOrd="27" destOrd="0" presId="urn:microsoft.com/office/officeart/2008/layout/LinedList"/>
    <dgm:cxn modelId="{D3E55CA9-65E7-4657-8A47-A433F65BE6B4}" type="presParOf" srcId="{099D8BC7-0665-43CA-A4EC-A09A541537F2}" destId="{71E30AD8-6B98-403A-AF83-F37849B1AC52}" srcOrd="28" destOrd="0" presId="urn:microsoft.com/office/officeart/2008/layout/LinedList"/>
    <dgm:cxn modelId="{A6FC6A00-AEF0-4AD0-BF3C-01D3E91F4510}" type="presParOf" srcId="{71E30AD8-6B98-403A-AF83-F37849B1AC52}" destId="{4EB170FE-5DCE-46F4-A595-8241A1619D22}" srcOrd="0" destOrd="0" presId="urn:microsoft.com/office/officeart/2008/layout/LinedList"/>
    <dgm:cxn modelId="{C4BF0636-B024-4C1F-A77F-83BB6F201EE4}" type="presParOf" srcId="{71E30AD8-6B98-403A-AF83-F37849B1AC52}" destId="{57AEAA85-BA10-4A68-9E8F-E53BCEB9ECA7}" srcOrd="1" destOrd="0" presId="urn:microsoft.com/office/officeart/2008/layout/LinedList"/>
    <dgm:cxn modelId="{ED4C1D5F-A942-4840-8B9B-6C805422DC53}" type="presParOf" srcId="{71E30AD8-6B98-403A-AF83-F37849B1AC52}" destId="{22DEEA93-BD1D-4D87-8397-D75FABAC76FC}" srcOrd="2" destOrd="0" presId="urn:microsoft.com/office/officeart/2008/layout/LinedList"/>
    <dgm:cxn modelId="{55D1C3E4-334E-42BB-974C-CDD8C248FEBF}" type="presParOf" srcId="{099D8BC7-0665-43CA-A4EC-A09A541537F2}" destId="{4373F95E-309F-4CDB-BCBA-32C88D9E9957}" srcOrd="29" destOrd="0" presId="urn:microsoft.com/office/officeart/2008/layout/LinedList"/>
    <dgm:cxn modelId="{D33C2A4B-9A3C-4D2B-A5C2-6BCEA3E4324A}" type="presParOf" srcId="{099D8BC7-0665-43CA-A4EC-A09A541537F2}" destId="{93A3C200-B91D-4C5E-9041-57CAE731805C}" srcOrd="30" destOrd="0" presId="urn:microsoft.com/office/officeart/2008/layout/LinedList"/>
    <dgm:cxn modelId="{4478F1F5-82BF-4344-B7E9-39472A6A806D}" type="presParOf" srcId="{099D8BC7-0665-43CA-A4EC-A09A541537F2}" destId="{6B09BDA5-F706-41FC-9C1B-BAD5C1406F34}" srcOrd="31" destOrd="0" presId="urn:microsoft.com/office/officeart/2008/layout/LinedList"/>
    <dgm:cxn modelId="{AC5EA937-3717-4869-A1C7-91A0572AEA7C}" type="presParOf" srcId="{6B09BDA5-F706-41FC-9C1B-BAD5C1406F34}" destId="{14DE27A9-6E94-42CE-81BD-8DBF9E020883}" srcOrd="0" destOrd="0" presId="urn:microsoft.com/office/officeart/2008/layout/LinedList"/>
    <dgm:cxn modelId="{07AB9C83-67EF-43DD-9BE0-49749215FEC2}" type="presParOf" srcId="{6B09BDA5-F706-41FC-9C1B-BAD5C1406F34}" destId="{F6DEAB82-D971-4659-BBC9-7F003F8C3D45}" srcOrd="1" destOrd="0" presId="urn:microsoft.com/office/officeart/2008/layout/LinedList"/>
    <dgm:cxn modelId="{89A2EB0B-1225-451F-A2C2-1B1DBCDFBCE6}" type="presParOf" srcId="{6B09BDA5-F706-41FC-9C1B-BAD5C1406F34}" destId="{D97F823E-36C6-4789-A860-7CD2A996F07C}" srcOrd="2" destOrd="0" presId="urn:microsoft.com/office/officeart/2008/layout/LinedList"/>
    <dgm:cxn modelId="{0B887C1F-7F26-4DE1-8747-37A37AB54CEA}" type="presParOf" srcId="{099D8BC7-0665-43CA-A4EC-A09A541537F2}" destId="{855B0167-3222-45F2-98E5-0EC149AA8E8A}" srcOrd="32" destOrd="0" presId="urn:microsoft.com/office/officeart/2008/layout/LinedList"/>
    <dgm:cxn modelId="{4A432A44-18C5-4758-827A-A80203AFD069}" type="presParOf" srcId="{099D8BC7-0665-43CA-A4EC-A09A541537F2}" destId="{653B81BB-ABEB-4ACB-95AF-76B169F9E4D9}" srcOrd="33" destOrd="0" presId="urn:microsoft.com/office/officeart/2008/layout/LinedList"/>
    <dgm:cxn modelId="{7EF7BA07-9612-47D7-8B87-50CB42D36BC7}" type="presParOf" srcId="{099D8BC7-0665-43CA-A4EC-A09A541537F2}" destId="{ED3CC109-6120-466E-A5F6-BB53DCA86C9E}" srcOrd="34" destOrd="0" presId="urn:microsoft.com/office/officeart/2008/layout/LinedList"/>
    <dgm:cxn modelId="{422D89C2-8738-4C95-8F2B-B84961067F21}" type="presParOf" srcId="{ED3CC109-6120-466E-A5F6-BB53DCA86C9E}" destId="{C064DB8B-2B64-4197-9996-EE1785DD7F61}" srcOrd="0" destOrd="0" presId="urn:microsoft.com/office/officeart/2008/layout/LinedList"/>
    <dgm:cxn modelId="{994C431E-AE81-43A3-9C6F-5367BE090806}" type="presParOf" srcId="{ED3CC109-6120-466E-A5F6-BB53DCA86C9E}" destId="{C36581EE-D027-4621-9478-08CB30C60BEC}" srcOrd="1" destOrd="0" presId="urn:microsoft.com/office/officeart/2008/layout/LinedList"/>
    <dgm:cxn modelId="{66E27FEE-4B17-4918-AC7D-1567919BD32E}" type="presParOf" srcId="{ED3CC109-6120-466E-A5F6-BB53DCA86C9E}" destId="{9E90BBD3-C598-42A2-A677-DB53ECF10666}" srcOrd="2" destOrd="0" presId="urn:microsoft.com/office/officeart/2008/layout/LinedList"/>
    <dgm:cxn modelId="{0C29D03F-D8B2-4D79-9BA2-6F606D69ADBF}" type="presParOf" srcId="{099D8BC7-0665-43CA-A4EC-A09A541537F2}" destId="{2F9D6201-808A-454A-8B89-3DB19DFA8DCC}" srcOrd="35" destOrd="0" presId="urn:microsoft.com/office/officeart/2008/layout/LinedList"/>
    <dgm:cxn modelId="{1546D5F8-7C84-4558-896B-EBA531D66E7F}" type="presParOf" srcId="{099D8BC7-0665-43CA-A4EC-A09A541537F2}" destId="{0C1DF120-374B-40DD-B9BA-A4BBCE58CBD8}" srcOrd="36" destOrd="0" presId="urn:microsoft.com/office/officeart/2008/layout/LinedList"/>
    <dgm:cxn modelId="{7354E30D-0E24-4583-863A-7CFC08519FDE}" type="presParOf" srcId="{099D8BC7-0665-43CA-A4EC-A09A541537F2}" destId="{3D202FE7-1B7A-45BD-B43D-2FFD60F0BBDE}" srcOrd="37" destOrd="0" presId="urn:microsoft.com/office/officeart/2008/layout/LinedList"/>
    <dgm:cxn modelId="{DF53E70D-A555-4C8A-BF94-DEF4439882FC}" type="presParOf" srcId="{3D202FE7-1B7A-45BD-B43D-2FFD60F0BBDE}" destId="{AC0F1093-0EBC-46C6-859B-6F846A4321AB}" srcOrd="0" destOrd="0" presId="urn:microsoft.com/office/officeart/2008/layout/LinedList"/>
    <dgm:cxn modelId="{8D8CCA51-E13A-44A8-8B25-CA1F79F23585}" type="presParOf" srcId="{3D202FE7-1B7A-45BD-B43D-2FFD60F0BBDE}" destId="{68506D39-5547-4D57-9640-ABBA2930AD40}" srcOrd="1" destOrd="0" presId="urn:microsoft.com/office/officeart/2008/layout/LinedList"/>
    <dgm:cxn modelId="{50972C8B-B7F7-4CB3-840B-313029C90839}" type="presParOf" srcId="{3D202FE7-1B7A-45BD-B43D-2FFD60F0BBDE}" destId="{43A3404E-97A8-4428-A999-FCE07566B54E}" srcOrd="2" destOrd="0" presId="urn:microsoft.com/office/officeart/2008/layout/LinedList"/>
    <dgm:cxn modelId="{5197CF89-273F-4D2F-AD39-747B6F8C1204}" type="presParOf" srcId="{099D8BC7-0665-43CA-A4EC-A09A541537F2}" destId="{38710C6B-F303-48A6-83B8-2D16B4090AF2}" srcOrd="38" destOrd="0" presId="urn:microsoft.com/office/officeart/2008/layout/LinedList"/>
    <dgm:cxn modelId="{42E19744-7F7B-47EE-BB96-D46EA1611DB0}" type="presParOf" srcId="{099D8BC7-0665-43CA-A4EC-A09A541537F2}" destId="{7731EDAD-8849-4905-A2CC-8376DB244628}" srcOrd="39" destOrd="0" presId="urn:microsoft.com/office/officeart/2008/layout/LinedList"/>
    <dgm:cxn modelId="{F853C34F-AA76-4CBA-AD4C-E71852A83736}" type="presParOf" srcId="{099D8BC7-0665-43CA-A4EC-A09A541537F2}" destId="{D763A9FA-A0B6-4B1A-8723-0F570A933A00}" srcOrd="40" destOrd="0" presId="urn:microsoft.com/office/officeart/2008/layout/LinedList"/>
    <dgm:cxn modelId="{33F67131-2ECD-4328-A42D-6B3EE0B18668}" type="presParOf" srcId="{D763A9FA-A0B6-4B1A-8723-0F570A933A00}" destId="{CB353FAB-BE7F-47B5-9098-D92DED4B485E}" srcOrd="0" destOrd="0" presId="urn:microsoft.com/office/officeart/2008/layout/LinedList"/>
    <dgm:cxn modelId="{82627CFF-920F-4796-A230-354F8B3436A7}" type="presParOf" srcId="{D763A9FA-A0B6-4B1A-8723-0F570A933A00}" destId="{D6E68388-4001-450F-8FA9-B79F10A586C0}" srcOrd="1" destOrd="0" presId="urn:microsoft.com/office/officeart/2008/layout/LinedList"/>
    <dgm:cxn modelId="{9C4952DC-384A-4E9A-8323-9775E0C5D574}" type="presParOf" srcId="{D763A9FA-A0B6-4B1A-8723-0F570A933A00}" destId="{AA82BD9D-7279-4155-9541-F956D0D9A3E0}" srcOrd="2" destOrd="0" presId="urn:microsoft.com/office/officeart/2008/layout/LinedList"/>
    <dgm:cxn modelId="{F5D07016-D522-4614-A256-600AB0E61EF3}" type="presParOf" srcId="{099D8BC7-0665-43CA-A4EC-A09A541537F2}" destId="{6EF84535-B486-45BC-A974-5C515847A96F}" srcOrd="41" destOrd="0" presId="urn:microsoft.com/office/officeart/2008/layout/LinedList"/>
    <dgm:cxn modelId="{67A159E5-34EB-4D45-B781-7EBF92AEE6C1}" type="presParOf" srcId="{099D8BC7-0665-43CA-A4EC-A09A541537F2}" destId="{D8F31834-CC5D-4904-9EEF-21A99A7EF4C6}" srcOrd="42" destOrd="0" presId="urn:microsoft.com/office/officeart/2008/layout/LinedList"/>
  </dgm:cxnLst>
  <dgm:bg/>
  <dgm:whole/>
  <dgm:extLst>
    <a:ext uri="http://schemas.microsoft.com/office/drawing/2008/diagram"/>
    <a:ext uri="{C62137D5-CB1D-491B-B009-E17868A290BF}"/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2" qsCatId="simple" csTypeId="urn:microsoft.com/office/officeart/2005/8/colors/accent1_2#19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Brezposelnih oseb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205A812-EC64-4F31-A977-A38287CBAEC1}" type="presOf" srcId="{EA782087-BC49-4DAE-936B-1E74DD9E5756}" destId="{0FF4D465-D2FF-499C-8D78-9A9788CFC2E9}" srcOrd="0" destOrd="0" presId="urn:microsoft.com/office/officeart/2005/8/layout/vList2"/>
    <dgm:cxn modelId="{F76ACC46-67C1-4EBB-89AE-3282FCF1E6AB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1832FF8-8346-4E10-B653-BCE09426D159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3" qsCatId="simple" csTypeId="urn:microsoft.com/office/officeart/2005/8/colors/accent1_2#20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prostih delovnih mest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-1900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394D450-75D8-4838-AEDE-46E54368424A}" type="presOf" srcId="{D64FBEAA-86C4-41D0-9656-D18CD74936AF}" destId="{C06D2203-2A94-454A-95B1-D8DADE136402}" srcOrd="0" destOrd="0" presId="urn:microsoft.com/office/officeart/2005/8/layout/vList2"/>
    <dgm:cxn modelId="{7B5DEAD8-BAEA-4C0D-A355-9650DE36C557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E01B065F-E963-4B34-B5C1-9D861FFDE57D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4" qsCatId="simple" csTypeId="urn:microsoft.com/office/officeart/2005/8/colors/accent1_2#21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Povprečno trajanje brezposelnosti pred zaposlitvijo je 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rPr>
            <a:t>8,1  mesecev.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FA1C4B6-4D07-4FF2-9904-D490B4CD0282}" type="presOf" srcId="{D64FBEAA-86C4-41D0-9656-D18CD74936AF}" destId="{C06D2203-2A94-454A-95B1-D8DADE136402}" srcOrd="0" destOrd="0" presId="urn:microsoft.com/office/officeart/2005/8/layout/vList2"/>
    <dgm:cxn modelId="{4F40B035-89C2-46F0-A382-E5ED56869F61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B65C7F2C-99CC-4B3D-BE0A-C22FF9A0D24D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5565B8F-70CF-4810-9B1D-4E4F711CD737}" type="doc">
      <dgm:prSet loTypeId="urn:microsoft.com/office/officeart/2008/layout/LinedList" loCatId="hierarchy" qsTypeId="urn:microsoft.com/office/officeart/2005/8/quickstyle/simple1#25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7643A397-05E5-4BC6-A428-7E794B1FD8F4}">
      <dgm:prSet phldrT="[besedilo]" custT="1"/>
      <dgm:spPr/>
      <dgm:t>
        <a:bodyPr/>
        <a:lstStyle/>
        <a:p>
          <a:r>
            <a:rPr lang="sl-SI" sz="3000" b="1" cap="all" spc="0" dirty="0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Ekonomski tehnik</a:t>
          </a:r>
          <a:endParaRPr lang="sl-SI" sz="3000" b="1" cap="all" spc="0" dirty="0">
            <a:ln w="9000" cmpd="sng">
              <a:solidFill>
                <a:schemeClr val="bg2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0807855-605A-44E3-9AF6-C9A229A0DD19}" type="par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EAB08ED-636F-494E-8FB0-B9A32F77B6B1}" type="sib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622F03D-8F26-49B2-AA6C-0342EDBE5EC6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Komercialist za prodajo</a:t>
          </a:r>
          <a:endParaRPr lang="sl-SI" sz="1400" dirty="0">
            <a:solidFill>
              <a:schemeClr val="tx1"/>
            </a:solidFill>
          </a:endParaRPr>
        </a:p>
      </dgm:t>
    </dgm:pt>
    <dgm:pt modelId="{772D6300-CDF8-4491-8E5B-E17342AC771A}" type="sib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ACB3AC1-22CC-44E3-B53F-EE045A487936}" type="par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BFE6B3C1-16A3-45BC-B066-E285EF5F570F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Prodajalec</a:t>
          </a:r>
          <a:endParaRPr lang="sl-SI" sz="1400" dirty="0">
            <a:solidFill>
              <a:schemeClr val="tx1"/>
            </a:solidFill>
          </a:endParaRPr>
        </a:p>
      </dgm:t>
    </dgm:pt>
    <dgm:pt modelId="{04DF8A31-9173-4397-AF67-90EBC40736FA}" type="parTrans" cxnId="{186683E8-6DAD-4A9D-8750-EA2BF7A7F812}">
      <dgm:prSet/>
      <dgm:spPr/>
      <dgm:t>
        <a:bodyPr/>
        <a:lstStyle/>
        <a:p>
          <a:endParaRPr lang="sl-SI"/>
        </a:p>
      </dgm:t>
    </dgm:pt>
    <dgm:pt modelId="{3F59138A-AD75-4FC4-968E-4D722B554D93}" type="sibTrans" cxnId="{186683E8-6DAD-4A9D-8750-EA2BF7A7F812}">
      <dgm:prSet/>
      <dgm:spPr/>
      <dgm:t>
        <a:bodyPr/>
        <a:lstStyle/>
        <a:p>
          <a:endParaRPr lang="sl-SI"/>
        </a:p>
      </dgm:t>
    </dgm:pt>
    <dgm:pt modelId="{3760D0F8-B2D4-4F2B-A7C2-65049C00CEA4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Računovodja</a:t>
          </a:r>
          <a:endParaRPr lang="sl-SI" sz="1400" dirty="0">
            <a:solidFill>
              <a:schemeClr val="tx1"/>
            </a:solidFill>
          </a:endParaRPr>
        </a:p>
      </dgm:t>
    </dgm:pt>
    <dgm:pt modelId="{75783EC3-BA31-4EAD-B481-0D6A773F70D6}" type="parTrans" cxnId="{5E31C809-2434-45A3-B976-69BF1CE2F766}">
      <dgm:prSet/>
      <dgm:spPr/>
      <dgm:t>
        <a:bodyPr/>
        <a:lstStyle/>
        <a:p>
          <a:endParaRPr lang="sl-SI"/>
        </a:p>
      </dgm:t>
    </dgm:pt>
    <dgm:pt modelId="{F23E2D18-99E2-42CE-8DA4-355D6EE392A5}" type="sibTrans" cxnId="{5E31C809-2434-45A3-B976-69BF1CE2F766}">
      <dgm:prSet/>
      <dgm:spPr/>
      <dgm:t>
        <a:bodyPr/>
        <a:lstStyle/>
        <a:p>
          <a:endParaRPr lang="sl-SI"/>
        </a:p>
      </dgm:t>
    </dgm:pt>
    <dgm:pt modelId="{D4B98D9B-9190-4D77-B707-8EE03F6C79EA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Poslovni sekretar</a:t>
          </a:r>
          <a:endParaRPr lang="sl-SI" sz="1400" dirty="0">
            <a:solidFill>
              <a:schemeClr val="tx1"/>
            </a:solidFill>
          </a:endParaRPr>
        </a:p>
      </dgm:t>
    </dgm:pt>
    <dgm:pt modelId="{CE24925C-CEAB-4922-AC7E-AFC1F33C1286}" type="parTrans" cxnId="{3CA4620C-D645-4859-80CE-AD3E3723610C}">
      <dgm:prSet/>
      <dgm:spPr/>
      <dgm:t>
        <a:bodyPr/>
        <a:lstStyle/>
        <a:p>
          <a:endParaRPr lang="sl-SI"/>
        </a:p>
      </dgm:t>
    </dgm:pt>
    <dgm:pt modelId="{D96D57F5-C565-4D6B-B9EA-3F00355B3946}" type="sibTrans" cxnId="{3CA4620C-D645-4859-80CE-AD3E3723610C}">
      <dgm:prSet/>
      <dgm:spPr/>
      <dgm:t>
        <a:bodyPr/>
        <a:lstStyle/>
        <a:p>
          <a:endParaRPr lang="sl-SI"/>
        </a:p>
      </dgm:t>
    </dgm:pt>
    <dgm:pt modelId="{884FE26A-8095-4AAD-A89E-40C494FD2C68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Zavarovalni zastopnik</a:t>
          </a:r>
          <a:endParaRPr lang="sl-SI" sz="1400" dirty="0">
            <a:solidFill>
              <a:schemeClr val="tx1"/>
            </a:solidFill>
          </a:endParaRPr>
        </a:p>
      </dgm:t>
    </dgm:pt>
    <dgm:pt modelId="{F9347C8B-74F1-4E2F-86BA-D4E04FB6E948}" type="parTrans" cxnId="{148BA5F0-2006-47F1-8040-3D8C54F34B15}">
      <dgm:prSet/>
      <dgm:spPr/>
      <dgm:t>
        <a:bodyPr/>
        <a:lstStyle/>
        <a:p>
          <a:endParaRPr lang="sl-SI"/>
        </a:p>
      </dgm:t>
    </dgm:pt>
    <dgm:pt modelId="{65F116F9-9A0A-4537-B9E6-890D851CDB46}" type="sibTrans" cxnId="{148BA5F0-2006-47F1-8040-3D8C54F34B15}">
      <dgm:prSet/>
      <dgm:spPr/>
      <dgm:t>
        <a:bodyPr/>
        <a:lstStyle/>
        <a:p>
          <a:endParaRPr lang="sl-SI"/>
        </a:p>
      </dgm:t>
    </dgm:pt>
    <dgm:pt modelId="{940AED5C-3B79-4B79-ADED-067CC36E9477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Prodajni referent</a:t>
          </a:r>
          <a:endParaRPr lang="sl-SI" sz="1400" dirty="0">
            <a:solidFill>
              <a:schemeClr val="tx1"/>
            </a:solidFill>
          </a:endParaRPr>
        </a:p>
      </dgm:t>
    </dgm:pt>
    <dgm:pt modelId="{252AD838-D148-4ADA-BA9E-4B427DC85E93}" type="parTrans" cxnId="{F7709393-A015-4CCC-9C25-704193AB2C02}">
      <dgm:prSet/>
      <dgm:spPr/>
      <dgm:t>
        <a:bodyPr/>
        <a:lstStyle/>
        <a:p>
          <a:endParaRPr lang="sl-SI"/>
        </a:p>
      </dgm:t>
    </dgm:pt>
    <dgm:pt modelId="{F6BF3EFA-2390-4AFF-90BC-1306AAF81347}" type="sibTrans" cxnId="{F7709393-A015-4CCC-9C25-704193AB2C02}">
      <dgm:prSet/>
      <dgm:spPr/>
      <dgm:t>
        <a:bodyPr/>
        <a:lstStyle/>
        <a:p>
          <a:endParaRPr lang="sl-SI"/>
        </a:p>
      </dgm:t>
    </dgm:pt>
    <dgm:pt modelId="{DF6A118F-7DBC-4E71-9BEA-37A2DBE37AF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Uradnik v računovodstvu</a:t>
          </a:r>
          <a:endParaRPr lang="sl-SI" sz="1400" dirty="0">
            <a:solidFill>
              <a:schemeClr val="tx1"/>
            </a:solidFill>
          </a:endParaRPr>
        </a:p>
      </dgm:t>
    </dgm:pt>
    <dgm:pt modelId="{3A534391-B85C-4BA6-B4BF-D1434AD58163}" type="parTrans" cxnId="{D66375DF-3EDC-4695-8414-871D40BE37B7}">
      <dgm:prSet/>
      <dgm:spPr/>
      <dgm:t>
        <a:bodyPr/>
        <a:lstStyle/>
        <a:p>
          <a:endParaRPr lang="sl-SI"/>
        </a:p>
      </dgm:t>
    </dgm:pt>
    <dgm:pt modelId="{7E205F35-49E3-425B-B6E2-A0D41A5AB6B7}" type="sibTrans" cxnId="{D66375DF-3EDC-4695-8414-871D40BE37B7}">
      <dgm:prSet/>
      <dgm:spPr/>
      <dgm:t>
        <a:bodyPr/>
        <a:lstStyle/>
        <a:p>
          <a:endParaRPr lang="sl-SI"/>
        </a:p>
      </dgm:t>
    </dgm:pt>
    <dgm:pt modelId="{AA78DD3C-DCF5-40BA-9C30-D100F7010F8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Svetovalec za nepremičnine</a:t>
          </a:r>
          <a:endParaRPr lang="sl-SI" sz="1400" dirty="0">
            <a:solidFill>
              <a:schemeClr val="tx1"/>
            </a:solidFill>
          </a:endParaRPr>
        </a:p>
      </dgm:t>
    </dgm:pt>
    <dgm:pt modelId="{F2D3EAD8-83D7-4115-A51C-18D11CDD0C8B}" type="parTrans" cxnId="{0A7D7776-BBC0-4C5D-BC92-95A881B6F3A2}">
      <dgm:prSet/>
      <dgm:spPr/>
      <dgm:t>
        <a:bodyPr/>
        <a:lstStyle/>
        <a:p>
          <a:endParaRPr lang="sl-SI"/>
        </a:p>
      </dgm:t>
    </dgm:pt>
    <dgm:pt modelId="{8ED73368-2AA8-430F-BCC2-2B45EE5FCAFE}" type="sibTrans" cxnId="{0A7D7776-BBC0-4C5D-BC92-95A881B6F3A2}">
      <dgm:prSet/>
      <dgm:spPr/>
      <dgm:t>
        <a:bodyPr/>
        <a:lstStyle/>
        <a:p>
          <a:endParaRPr lang="sl-SI"/>
        </a:p>
      </dgm:t>
    </dgm:pt>
    <dgm:pt modelId="{F9E85DB5-263C-4F53-9FF2-6C1F53509C3C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Zavarovalni asistent</a:t>
          </a:r>
          <a:endParaRPr lang="sl-SI" sz="1400" dirty="0">
            <a:solidFill>
              <a:schemeClr val="tx1"/>
            </a:solidFill>
          </a:endParaRPr>
        </a:p>
      </dgm:t>
    </dgm:pt>
    <dgm:pt modelId="{06FB8F53-E0E5-4046-A010-9250923FE70C}" type="parTrans" cxnId="{19EDF1D8-4F0D-4EBE-AC4D-2B7391B7881D}">
      <dgm:prSet/>
      <dgm:spPr/>
      <dgm:t>
        <a:bodyPr/>
        <a:lstStyle/>
        <a:p>
          <a:endParaRPr lang="sl-SI"/>
        </a:p>
      </dgm:t>
    </dgm:pt>
    <dgm:pt modelId="{01D8ADE9-7FC3-4544-AF96-E8BAFA9741A7}" type="sibTrans" cxnId="{19EDF1D8-4F0D-4EBE-AC4D-2B7391B7881D}">
      <dgm:prSet/>
      <dgm:spPr/>
      <dgm:t>
        <a:bodyPr/>
        <a:lstStyle/>
        <a:p>
          <a:endParaRPr lang="sl-SI"/>
        </a:p>
      </dgm:t>
    </dgm:pt>
    <dgm:pt modelId="{52AFB84C-F9F8-4FEC-AC5D-277F095C0ED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Administrator</a:t>
          </a:r>
          <a:endParaRPr lang="sl-SI" sz="1400" dirty="0">
            <a:solidFill>
              <a:schemeClr val="tx1"/>
            </a:solidFill>
          </a:endParaRPr>
        </a:p>
      </dgm:t>
    </dgm:pt>
    <dgm:pt modelId="{3A7E1159-A58D-4F71-B29A-A60ACCA8FFEA}" type="parTrans" cxnId="{527A8537-E89D-4452-85AB-2DD386D3D5CF}">
      <dgm:prSet/>
      <dgm:spPr/>
      <dgm:t>
        <a:bodyPr/>
        <a:lstStyle/>
        <a:p>
          <a:endParaRPr lang="sl-SI"/>
        </a:p>
      </dgm:t>
    </dgm:pt>
    <dgm:pt modelId="{0041B7EA-506A-4351-8ABE-7E23143F766A}" type="sibTrans" cxnId="{527A8537-E89D-4452-85AB-2DD386D3D5CF}">
      <dgm:prSet/>
      <dgm:spPr/>
      <dgm:t>
        <a:bodyPr/>
        <a:lstStyle/>
        <a:p>
          <a:endParaRPr lang="sl-SI"/>
        </a:p>
      </dgm:t>
    </dgm:pt>
    <dgm:pt modelId="{4B7CF2B7-356C-4EA9-A023-DFFBBC64A23C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Knjigovodja</a:t>
          </a:r>
          <a:endParaRPr lang="sl-SI" sz="1400" dirty="0">
            <a:solidFill>
              <a:schemeClr val="tx1"/>
            </a:solidFill>
          </a:endParaRPr>
        </a:p>
      </dgm:t>
    </dgm:pt>
    <dgm:pt modelId="{AD2C6687-185A-4310-90D6-45C1BE3C84A4}" type="parTrans" cxnId="{3095599C-768F-4A76-810B-989638FD4E43}">
      <dgm:prSet/>
      <dgm:spPr/>
      <dgm:t>
        <a:bodyPr/>
        <a:lstStyle/>
        <a:p>
          <a:endParaRPr lang="sl-SI"/>
        </a:p>
      </dgm:t>
    </dgm:pt>
    <dgm:pt modelId="{77B8BB86-EBAA-4FB7-9F89-7E3A984EABB5}" type="sibTrans" cxnId="{3095599C-768F-4A76-810B-989638FD4E43}">
      <dgm:prSet/>
      <dgm:spPr/>
      <dgm:t>
        <a:bodyPr/>
        <a:lstStyle/>
        <a:p>
          <a:endParaRPr lang="sl-SI"/>
        </a:p>
      </dgm:t>
    </dgm:pt>
    <dgm:pt modelId="{F1512FC9-B964-4E7D-81AB-F94E96CFFA9A}">
      <dgm:prSet phldrT="[besedilo]" custT="1"/>
      <dgm:spPr/>
      <dgm:t>
        <a:bodyPr/>
        <a:lstStyle/>
        <a:p>
          <a:endParaRPr lang="sl-SI" sz="1400" dirty="0">
            <a:solidFill>
              <a:schemeClr val="tx1"/>
            </a:solidFill>
          </a:endParaRPr>
        </a:p>
      </dgm:t>
    </dgm:pt>
    <dgm:pt modelId="{C7542D3B-EDCF-4CB0-BE70-1182693B1441}" type="parTrans" cxnId="{05D012C2-9CC2-426C-8911-DC11615669AD}">
      <dgm:prSet/>
      <dgm:spPr/>
      <dgm:t>
        <a:bodyPr/>
        <a:lstStyle/>
        <a:p>
          <a:endParaRPr lang="sl-SI"/>
        </a:p>
      </dgm:t>
    </dgm:pt>
    <dgm:pt modelId="{08AD3CFB-CCE4-4D4A-85E0-32ACC6C8DDE6}" type="sibTrans" cxnId="{05D012C2-9CC2-426C-8911-DC11615669AD}">
      <dgm:prSet/>
      <dgm:spPr/>
      <dgm:t>
        <a:bodyPr/>
        <a:lstStyle/>
        <a:p>
          <a:endParaRPr lang="sl-SI"/>
        </a:p>
      </dgm:t>
    </dgm:pt>
    <dgm:pt modelId="{233B30AB-C3B4-4CA9-834A-BB6A1177E1C4}" type="pres">
      <dgm:prSet presAssocID="{55565B8F-70CF-4810-9B1D-4E4F711CD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FD87A52-5441-41BC-B503-228A42409296}" type="pres">
      <dgm:prSet presAssocID="{7643A397-05E5-4BC6-A428-7E794B1FD8F4}" presName="thickLine" presStyleLbl="alignNode1" presStyleIdx="0" presStyleCnt="1"/>
      <dgm:spPr/>
    </dgm:pt>
    <dgm:pt modelId="{BF24657A-F29F-49E4-87DB-39E5D1076592}" type="pres">
      <dgm:prSet presAssocID="{7643A397-05E5-4BC6-A428-7E794B1FD8F4}" presName="horz1" presStyleCnt="0"/>
      <dgm:spPr/>
    </dgm:pt>
    <dgm:pt modelId="{C816CF70-6952-45C5-91E1-4A124100BFCE}" type="pres">
      <dgm:prSet presAssocID="{7643A397-05E5-4BC6-A428-7E794B1FD8F4}" presName="tx1" presStyleLbl="revTx" presStyleIdx="0" presStyleCnt="13" custScaleX="290762"/>
      <dgm:spPr/>
      <dgm:t>
        <a:bodyPr/>
        <a:lstStyle/>
        <a:p>
          <a:endParaRPr lang="sl-SI"/>
        </a:p>
      </dgm:t>
    </dgm:pt>
    <dgm:pt modelId="{222BAA34-90A2-4B54-8087-EC98D8B3EBC9}" type="pres">
      <dgm:prSet presAssocID="{7643A397-05E5-4BC6-A428-7E794B1FD8F4}" presName="vert1" presStyleCnt="0"/>
      <dgm:spPr/>
    </dgm:pt>
    <dgm:pt modelId="{4E32B004-FCAA-4B18-83EB-2A80B83E65B1}" type="pres">
      <dgm:prSet presAssocID="{F1512FC9-B964-4E7D-81AB-F94E96CFFA9A}" presName="vertSpace2a" presStyleCnt="0"/>
      <dgm:spPr/>
    </dgm:pt>
    <dgm:pt modelId="{2E27C290-05B3-4B90-81C7-43506D474D1C}" type="pres">
      <dgm:prSet presAssocID="{F1512FC9-B964-4E7D-81AB-F94E96CFFA9A}" presName="horz2" presStyleCnt="0"/>
      <dgm:spPr/>
    </dgm:pt>
    <dgm:pt modelId="{C5F840DB-F9AB-48FE-B5A6-DD7A8299E37C}" type="pres">
      <dgm:prSet presAssocID="{F1512FC9-B964-4E7D-81AB-F94E96CFFA9A}" presName="horzSpace2" presStyleCnt="0"/>
      <dgm:spPr/>
    </dgm:pt>
    <dgm:pt modelId="{7651A844-0ED1-457D-9F69-06D270B1057E}" type="pres">
      <dgm:prSet presAssocID="{F1512FC9-B964-4E7D-81AB-F94E96CFFA9A}" presName="tx2" presStyleLbl="revTx" presStyleIdx="1" presStyleCnt="13" custScaleY="201668"/>
      <dgm:spPr/>
      <dgm:t>
        <a:bodyPr/>
        <a:lstStyle/>
        <a:p>
          <a:endParaRPr lang="sl-SI"/>
        </a:p>
      </dgm:t>
    </dgm:pt>
    <dgm:pt modelId="{BF9D812A-91FC-4F94-95D4-A14664FDACA9}" type="pres">
      <dgm:prSet presAssocID="{F1512FC9-B964-4E7D-81AB-F94E96CFFA9A}" presName="vert2" presStyleCnt="0"/>
      <dgm:spPr/>
    </dgm:pt>
    <dgm:pt modelId="{2D0BB9EE-C8A3-48D3-BCD7-8BB645B501AF}" type="pres">
      <dgm:prSet presAssocID="{F1512FC9-B964-4E7D-81AB-F94E96CFFA9A}" presName="thinLine2b" presStyleLbl="callout" presStyleIdx="0" presStyleCnt="12"/>
      <dgm:spPr/>
    </dgm:pt>
    <dgm:pt modelId="{8B056681-DB33-4C13-9E45-1D4972F7FA87}" type="pres">
      <dgm:prSet presAssocID="{F1512FC9-B964-4E7D-81AB-F94E96CFFA9A}" presName="vertSpace2b" presStyleCnt="0"/>
      <dgm:spPr/>
    </dgm:pt>
    <dgm:pt modelId="{FC7FA88F-E175-4EBC-8E9B-EE03BB9D89D8}" type="pres">
      <dgm:prSet presAssocID="{8622F03D-8F26-49B2-AA6C-0342EDBE5EC6}" presName="horz2" presStyleCnt="0"/>
      <dgm:spPr/>
    </dgm:pt>
    <dgm:pt modelId="{2672D483-3FD0-49A1-9C92-46BC9362C5D2}" type="pres">
      <dgm:prSet presAssocID="{8622F03D-8F26-49B2-AA6C-0342EDBE5EC6}" presName="horzSpace2" presStyleCnt="0"/>
      <dgm:spPr/>
    </dgm:pt>
    <dgm:pt modelId="{115A1B0F-4798-4806-B715-1C1964467956}" type="pres">
      <dgm:prSet presAssocID="{8622F03D-8F26-49B2-AA6C-0342EDBE5EC6}" presName="tx2" presStyleLbl="revTx" presStyleIdx="2" presStyleCnt="13"/>
      <dgm:spPr/>
      <dgm:t>
        <a:bodyPr/>
        <a:lstStyle/>
        <a:p>
          <a:endParaRPr lang="sl-SI"/>
        </a:p>
      </dgm:t>
    </dgm:pt>
    <dgm:pt modelId="{3DC4980C-895B-4B17-BE04-227F4840C5D7}" type="pres">
      <dgm:prSet presAssocID="{8622F03D-8F26-49B2-AA6C-0342EDBE5EC6}" presName="vert2" presStyleCnt="0"/>
      <dgm:spPr/>
    </dgm:pt>
    <dgm:pt modelId="{713BE143-DF7B-4528-A57D-6DB1A1B13EFB}" type="pres">
      <dgm:prSet presAssocID="{8622F03D-8F26-49B2-AA6C-0342EDBE5EC6}" presName="thinLine2b" presStyleLbl="callout" presStyleIdx="1" presStyleCnt="12"/>
      <dgm:spPr/>
    </dgm:pt>
    <dgm:pt modelId="{4FD76955-C540-4B41-A0A3-6338FBBAB9A7}" type="pres">
      <dgm:prSet presAssocID="{8622F03D-8F26-49B2-AA6C-0342EDBE5EC6}" presName="vertSpace2b" presStyleCnt="0"/>
      <dgm:spPr/>
    </dgm:pt>
    <dgm:pt modelId="{F4927E25-3E37-45BC-91E4-7C736BCDB49A}" type="pres">
      <dgm:prSet presAssocID="{BFE6B3C1-16A3-45BC-B066-E285EF5F570F}" presName="horz2" presStyleCnt="0"/>
      <dgm:spPr/>
    </dgm:pt>
    <dgm:pt modelId="{A55DD81B-1504-44AB-BCD2-F83F1BBAEBAA}" type="pres">
      <dgm:prSet presAssocID="{BFE6B3C1-16A3-45BC-B066-E285EF5F570F}" presName="horzSpace2" presStyleCnt="0"/>
      <dgm:spPr/>
    </dgm:pt>
    <dgm:pt modelId="{1DEDD401-1999-4B35-A009-F8533248D540}" type="pres">
      <dgm:prSet presAssocID="{BFE6B3C1-16A3-45BC-B066-E285EF5F570F}" presName="tx2" presStyleLbl="revTx" presStyleIdx="3" presStyleCnt="13"/>
      <dgm:spPr/>
      <dgm:t>
        <a:bodyPr/>
        <a:lstStyle/>
        <a:p>
          <a:endParaRPr lang="sl-SI"/>
        </a:p>
      </dgm:t>
    </dgm:pt>
    <dgm:pt modelId="{D11A2756-9EBD-4245-B89B-DD50DB079FF5}" type="pres">
      <dgm:prSet presAssocID="{BFE6B3C1-16A3-45BC-B066-E285EF5F570F}" presName="vert2" presStyleCnt="0"/>
      <dgm:spPr/>
    </dgm:pt>
    <dgm:pt modelId="{54091260-20AE-4289-BC12-8B7CA44851AD}" type="pres">
      <dgm:prSet presAssocID="{BFE6B3C1-16A3-45BC-B066-E285EF5F570F}" presName="thinLine2b" presStyleLbl="callout" presStyleIdx="2" presStyleCnt="12"/>
      <dgm:spPr/>
    </dgm:pt>
    <dgm:pt modelId="{513E8EE8-61E5-40BA-9912-9223879A8313}" type="pres">
      <dgm:prSet presAssocID="{BFE6B3C1-16A3-45BC-B066-E285EF5F570F}" presName="vertSpace2b" presStyleCnt="0"/>
      <dgm:spPr/>
    </dgm:pt>
    <dgm:pt modelId="{C269037F-944D-43E5-8C6D-156B4E804FF4}" type="pres">
      <dgm:prSet presAssocID="{3760D0F8-B2D4-4F2B-A7C2-65049C00CEA4}" presName="horz2" presStyleCnt="0"/>
      <dgm:spPr/>
    </dgm:pt>
    <dgm:pt modelId="{32DFBDAB-8AC1-4520-A7DE-6333979FBFB8}" type="pres">
      <dgm:prSet presAssocID="{3760D0F8-B2D4-4F2B-A7C2-65049C00CEA4}" presName="horzSpace2" presStyleCnt="0"/>
      <dgm:spPr/>
    </dgm:pt>
    <dgm:pt modelId="{2F46A67D-461F-4F08-8C7A-5227D5719014}" type="pres">
      <dgm:prSet presAssocID="{3760D0F8-B2D4-4F2B-A7C2-65049C00CEA4}" presName="tx2" presStyleLbl="revTx" presStyleIdx="4" presStyleCnt="13"/>
      <dgm:spPr/>
      <dgm:t>
        <a:bodyPr/>
        <a:lstStyle/>
        <a:p>
          <a:endParaRPr lang="sl-SI"/>
        </a:p>
      </dgm:t>
    </dgm:pt>
    <dgm:pt modelId="{2940C15A-4F89-4B50-B886-D580947D8441}" type="pres">
      <dgm:prSet presAssocID="{3760D0F8-B2D4-4F2B-A7C2-65049C00CEA4}" presName="vert2" presStyleCnt="0"/>
      <dgm:spPr/>
    </dgm:pt>
    <dgm:pt modelId="{016224E4-6D96-498A-8297-4CAC7A3F071E}" type="pres">
      <dgm:prSet presAssocID="{3760D0F8-B2D4-4F2B-A7C2-65049C00CEA4}" presName="thinLine2b" presStyleLbl="callout" presStyleIdx="3" presStyleCnt="12"/>
      <dgm:spPr/>
    </dgm:pt>
    <dgm:pt modelId="{56D1D548-3876-48F3-9CFE-9A70F7F0A26A}" type="pres">
      <dgm:prSet presAssocID="{3760D0F8-B2D4-4F2B-A7C2-65049C00CEA4}" presName="vertSpace2b" presStyleCnt="0"/>
      <dgm:spPr/>
    </dgm:pt>
    <dgm:pt modelId="{FF22D84B-77FE-43F7-9D02-80283CDAD60D}" type="pres">
      <dgm:prSet presAssocID="{D4B98D9B-9190-4D77-B707-8EE03F6C79EA}" presName="horz2" presStyleCnt="0"/>
      <dgm:spPr/>
    </dgm:pt>
    <dgm:pt modelId="{117C08A8-40CD-40DA-9784-063AE3D19A38}" type="pres">
      <dgm:prSet presAssocID="{D4B98D9B-9190-4D77-B707-8EE03F6C79EA}" presName="horzSpace2" presStyleCnt="0"/>
      <dgm:spPr/>
    </dgm:pt>
    <dgm:pt modelId="{F0809415-866D-4406-B502-09B305013943}" type="pres">
      <dgm:prSet presAssocID="{D4B98D9B-9190-4D77-B707-8EE03F6C79EA}" presName="tx2" presStyleLbl="revTx" presStyleIdx="5" presStyleCnt="13"/>
      <dgm:spPr/>
      <dgm:t>
        <a:bodyPr/>
        <a:lstStyle/>
        <a:p>
          <a:endParaRPr lang="sl-SI"/>
        </a:p>
      </dgm:t>
    </dgm:pt>
    <dgm:pt modelId="{94C06B57-91E7-4930-88EC-E595468C7513}" type="pres">
      <dgm:prSet presAssocID="{D4B98D9B-9190-4D77-B707-8EE03F6C79EA}" presName="vert2" presStyleCnt="0"/>
      <dgm:spPr/>
    </dgm:pt>
    <dgm:pt modelId="{E5866F94-4FFB-4553-B3E0-2888C84CE5D4}" type="pres">
      <dgm:prSet presAssocID="{D4B98D9B-9190-4D77-B707-8EE03F6C79EA}" presName="thinLine2b" presStyleLbl="callout" presStyleIdx="4" presStyleCnt="12"/>
      <dgm:spPr/>
    </dgm:pt>
    <dgm:pt modelId="{29789D2A-216B-4073-9967-3676454F93CE}" type="pres">
      <dgm:prSet presAssocID="{D4B98D9B-9190-4D77-B707-8EE03F6C79EA}" presName="vertSpace2b" presStyleCnt="0"/>
      <dgm:spPr/>
    </dgm:pt>
    <dgm:pt modelId="{94BB8859-E667-4FB9-90DE-77EBE732BE7D}" type="pres">
      <dgm:prSet presAssocID="{884FE26A-8095-4AAD-A89E-40C494FD2C68}" presName="horz2" presStyleCnt="0"/>
      <dgm:spPr/>
    </dgm:pt>
    <dgm:pt modelId="{692E12A9-1966-4291-BFD1-39CF520C5021}" type="pres">
      <dgm:prSet presAssocID="{884FE26A-8095-4AAD-A89E-40C494FD2C68}" presName="horzSpace2" presStyleCnt="0"/>
      <dgm:spPr/>
    </dgm:pt>
    <dgm:pt modelId="{79B8F0C9-F0B4-4348-8058-D2610AF5E3D0}" type="pres">
      <dgm:prSet presAssocID="{884FE26A-8095-4AAD-A89E-40C494FD2C68}" presName="tx2" presStyleLbl="revTx" presStyleIdx="6" presStyleCnt="13"/>
      <dgm:spPr/>
      <dgm:t>
        <a:bodyPr/>
        <a:lstStyle/>
        <a:p>
          <a:endParaRPr lang="sl-SI"/>
        </a:p>
      </dgm:t>
    </dgm:pt>
    <dgm:pt modelId="{ED7FC646-6465-4D8B-82EB-375228DABC48}" type="pres">
      <dgm:prSet presAssocID="{884FE26A-8095-4AAD-A89E-40C494FD2C68}" presName="vert2" presStyleCnt="0"/>
      <dgm:spPr/>
    </dgm:pt>
    <dgm:pt modelId="{9DA0D30B-0EDA-439F-807E-9BDED89C8B43}" type="pres">
      <dgm:prSet presAssocID="{884FE26A-8095-4AAD-A89E-40C494FD2C68}" presName="thinLine2b" presStyleLbl="callout" presStyleIdx="5" presStyleCnt="12"/>
      <dgm:spPr/>
    </dgm:pt>
    <dgm:pt modelId="{C696A80A-3084-4AB6-8592-F3343E30B2B1}" type="pres">
      <dgm:prSet presAssocID="{884FE26A-8095-4AAD-A89E-40C494FD2C68}" presName="vertSpace2b" presStyleCnt="0"/>
      <dgm:spPr/>
    </dgm:pt>
    <dgm:pt modelId="{C5FF1FA5-D407-4FA7-A26B-12DFAE968EEE}" type="pres">
      <dgm:prSet presAssocID="{940AED5C-3B79-4B79-ADED-067CC36E9477}" presName="horz2" presStyleCnt="0"/>
      <dgm:spPr/>
    </dgm:pt>
    <dgm:pt modelId="{9C340687-86BE-47EE-9EFE-9D2D9935F66A}" type="pres">
      <dgm:prSet presAssocID="{940AED5C-3B79-4B79-ADED-067CC36E9477}" presName="horzSpace2" presStyleCnt="0"/>
      <dgm:spPr/>
    </dgm:pt>
    <dgm:pt modelId="{C08B43BE-606A-4B98-A356-85A0F89FB3B6}" type="pres">
      <dgm:prSet presAssocID="{940AED5C-3B79-4B79-ADED-067CC36E9477}" presName="tx2" presStyleLbl="revTx" presStyleIdx="7" presStyleCnt="13"/>
      <dgm:spPr/>
      <dgm:t>
        <a:bodyPr/>
        <a:lstStyle/>
        <a:p>
          <a:endParaRPr lang="sl-SI"/>
        </a:p>
      </dgm:t>
    </dgm:pt>
    <dgm:pt modelId="{7D0135C4-7F36-4632-B0A4-AE37C17D655E}" type="pres">
      <dgm:prSet presAssocID="{940AED5C-3B79-4B79-ADED-067CC36E9477}" presName="vert2" presStyleCnt="0"/>
      <dgm:spPr/>
    </dgm:pt>
    <dgm:pt modelId="{C6E95F9D-FF4D-4B31-AA92-8ECD8C2C27AC}" type="pres">
      <dgm:prSet presAssocID="{940AED5C-3B79-4B79-ADED-067CC36E9477}" presName="thinLine2b" presStyleLbl="callout" presStyleIdx="6" presStyleCnt="12"/>
      <dgm:spPr/>
    </dgm:pt>
    <dgm:pt modelId="{0D4D6228-A9FC-4BAF-AAE9-3A8FA1AE718F}" type="pres">
      <dgm:prSet presAssocID="{940AED5C-3B79-4B79-ADED-067CC36E9477}" presName="vertSpace2b" presStyleCnt="0"/>
      <dgm:spPr/>
    </dgm:pt>
    <dgm:pt modelId="{166CA847-3B88-43EF-88A5-CC53BC74DD96}" type="pres">
      <dgm:prSet presAssocID="{DF6A118F-7DBC-4E71-9BEA-37A2DBE37AFB}" presName="horz2" presStyleCnt="0"/>
      <dgm:spPr/>
    </dgm:pt>
    <dgm:pt modelId="{471FEC1A-4EA4-47FA-994C-EC2AC64A1514}" type="pres">
      <dgm:prSet presAssocID="{DF6A118F-7DBC-4E71-9BEA-37A2DBE37AFB}" presName="horzSpace2" presStyleCnt="0"/>
      <dgm:spPr/>
    </dgm:pt>
    <dgm:pt modelId="{6A5CE7BA-B2B4-4667-AA8D-A4970E3D29CA}" type="pres">
      <dgm:prSet presAssocID="{DF6A118F-7DBC-4E71-9BEA-37A2DBE37AFB}" presName="tx2" presStyleLbl="revTx" presStyleIdx="8" presStyleCnt="13"/>
      <dgm:spPr/>
      <dgm:t>
        <a:bodyPr/>
        <a:lstStyle/>
        <a:p>
          <a:endParaRPr lang="sl-SI"/>
        </a:p>
      </dgm:t>
    </dgm:pt>
    <dgm:pt modelId="{2358D1E4-EFDC-4D64-86F3-2AFC05442B68}" type="pres">
      <dgm:prSet presAssocID="{DF6A118F-7DBC-4E71-9BEA-37A2DBE37AFB}" presName="vert2" presStyleCnt="0"/>
      <dgm:spPr/>
    </dgm:pt>
    <dgm:pt modelId="{D872AA59-8DDB-43C7-9E41-E6FC5AA8D7F6}" type="pres">
      <dgm:prSet presAssocID="{DF6A118F-7DBC-4E71-9BEA-37A2DBE37AFB}" presName="thinLine2b" presStyleLbl="callout" presStyleIdx="7" presStyleCnt="12"/>
      <dgm:spPr/>
    </dgm:pt>
    <dgm:pt modelId="{D3B64889-83DD-4CD4-A411-C14178EA98A4}" type="pres">
      <dgm:prSet presAssocID="{DF6A118F-7DBC-4E71-9BEA-37A2DBE37AFB}" presName="vertSpace2b" presStyleCnt="0"/>
      <dgm:spPr/>
    </dgm:pt>
    <dgm:pt modelId="{E1082D5E-4217-4330-A3BB-F3B10473D355}" type="pres">
      <dgm:prSet presAssocID="{AA78DD3C-DCF5-40BA-9C30-D100F7010F8B}" presName="horz2" presStyleCnt="0"/>
      <dgm:spPr/>
    </dgm:pt>
    <dgm:pt modelId="{E48FC3B6-EEA8-4589-BC38-C9DB6A392F02}" type="pres">
      <dgm:prSet presAssocID="{AA78DD3C-DCF5-40BA-9C30-D100F7010F8B}" presName="horzSpace2" presStyleCnt="0"/>
      <dgm:spPr/>
    </dgm:pt>
    <dgm:pt modelId="{E972550D-2668-4CB3-9AAC-64CB206DF1FF}" type="pres">
      <dgm:prSet presAssocID="{AA78DD3C-DCF5-40BA-9C30-D100F7010F8B}" presName="tx2" presStyleLbl="revTx" presStyleIdx="9" presStyleCnt="13"/>
      <dgm:spPr/>
      <dgm:t>
        <a:bodyPr/>
        <a:lstStyle/>
        <a:p>
          <a:endParaRPr lang="sl-SI"/>
        </a:p>
      </dgm:t>
    </dgm:pt>
    <dgm:pt modelId="{5F4A54B2-E00E-4CC1-819D-A5A257950B73}" type="pres">
      <dgm:prSet presAssocID="{AA78DD3C-DCF5-40BA-9C30-D100F7010F8B}" presName="vert2" presStyleCnt="0"/>
      <dgm:spPr/>
    </dgm:pt>
    <dgm:pt modelId="{0CEE818D-1EFF-4278-9525-23EB1102B3BB}" type="pres">
      <dgm:prSet presAssocID="{AA78DD3C-DCF5-40BA-9C30-D100F7010F8B}" presName="thinLine2b" presStyleLbl="callout" presStyleIdx="8" presStyleCnt="12"/>
      <dgm:spPr/>
    </dgm:pt>
    <dgm:pt modelId="{29F744B6-CD78-46E4-8C49-92F4FDB5FCF0}" type="pres">
      <dgm:prSet presAssocID="{AA78DD3C-DCF5-40BA-9C30-D100F7010F8B}" presName="vertSpace2b" presStyleCnt="0"/>
      <dgm:spPr/>
    </dgm:pt>
    <dgm:pt modelId="{A28E68C8-2A38-429B-B8F6-C3DC15FEEE0C}" type="pres">
      <dgm:prSet presAssocID="{F9E85DB5-263C-4F53-9FF2-6C1F53509C3C}" presName="horz2" presStyleCnt="0"/>
      <dgm:spPr/>
    </dgm:pt>
    <dgm:pt modelId="{064BD627-D111-4F62-9FDC-D1CDEDB3FCAC}" type="pres">
      <dgm:prSet presAssocID="{F9E85DB5-263C-4F53-9FF2-6C1F53509C3C}" presName="horzSpace2" presStyleCnt="0"/>
      <dgm:spPr/>
    </dgm:pt>
    <dgm:pt modelId="{96C8766E-7A90-49D1-9571-238575E5458F}" type="pres">
      <dgm:prSet presAssocID="{F9E85DB5-263C-4F53-9FF2-6C1F53509C3C}" presName="tx2" presStyleLbl="revTx" presStyleIdx="10" presStyleCnt="13"/>
      <dgm:spPr/>
      <dgm:t>
        <a:bodyPr/>
        <a:lstStyle/>
        <a:p>
          <a:endParaRPr lang="sl-SI"/>
        </a:p>
      </dgm:t>
    </dgm:pt>
    <dgm:pt modelId="{59B43F87-AE41-4EB6-9300-9166DE5E1D34}" type="pres">
      <dgm:prSet presAssocID="{F9E85DB5-263C-4F53-9FF2-6C1F53509C3C}" presName="vert2" presStyleCnt="0"/>
      <dgm:spPr/>
    </dgm:pt>
    <dgm:pt modelId="{ED0B7FDD-E9EB-4167-A5EE-476B7898A689}" type="pres">
      <dgm:prSet presAssocID="{F9E85DB5-263C-4F53-9FF2-6C1F53509C3C}" presName="thinLine2b" presStyleLbl="callout" presStyleIdx="9" presStyleCnt="12"/>
      <dgm:spPr/>
    </dgm:pt>
    <dgm:pt modelId="{CA704E48-333F-45CE-B4B5-F38CFC420259}" type="pres">
      <dgm:prSet presAssocID="{F9E85DB5-263C-4F53-9FF2-6C1F53509C3C}" presName="vertSpace2b" presStyleCnt="0"/>
      <dgm:spPr/>
    </dgm:pt>
    <dgm:pt modelId="{143A51C3-6D8A-4DBE-861A-09D5FD20F348}" type="pres">
      <dgm:prSet presAssocID="{52AFB84C-F9F8-4FEC-AC5D-277F095C0EDB}" presName="horz2" presStyleCnt="0"/>
      <dgm:spPr/>
    </dgm:pt>
    <dgm:pt modelId="{4E507C15-991A-4D91-879D-F087C701A61C}" type="pres">
      <dgm:prSet presAssocID="{52AFB84C-F9F8-4FEC-AC5D-277F095C0EDB}" presName="horzSpace2" presStyleCnt="0"/>
      <dgm:spPr/>
    </dgm:pt>
    <dgm:pt modelId="{BED33780-8350-46C8-9692-FE38C590CB42}" type="pres">
      <dgm:prSet presAssocID="{52AFB84C-F9F8-4FEC-AC5D-277F095C0EDB}" presName="tx2" presStyleLbl="revTx" presStyleIdx="11" presStyleCnt="13"/>
      <dgm:spPr/>
      <dgm:t>
        <a:bodyPr/>
        <a:lstStyle/>
        <a:p>
          <a:endParaRPr lang="sl-SI"/>
        </a:p>
      </dgm:t>
    </dgm:pt>
    <dgm:pt modelId="{A7ADC786-7DC5-4825-B6F7-953BACF9CE48}" type="pres">
      <dgm:prSet presAssocID="{52AFB84C-F9F8-4FEC-AC5D-277F095C0EDB}" presName="vert2" presStyleCnt="0"/>
      <dgm:spPr/>
    </dgm:pt>
    <dgm:pt modelId="{4F08AE26-9354-4182-8823-2F6126A3738A}" type="pres">
      <dgm:prSet presAssocID="{52AFB84C-F9F8-4FEC-AC5D-277F095C0EDB}" presName="thinLine2b" presStyleLbl="callout" presStyleIdx="10" presStyleCnt="12"/>
      <dgm:spPr/>
    </dgm:pt>
    <dgm:pt modelId="{A11BC3FD-9DF6-4650-BB9D-9846A6BA1A62}" type="pres">
      <dgm:prSet presAssocID="{52AFB84C-F9F8-4FEC-AC5D-277F095C0EDB}" presName="vertSpace2b" presStyleCnt="0"/>
      <dgm:spPr/>
    </dgm:pt>
    <dgm:pt modelId="{9C8101B5-6A33-4B9F-8729-18ABF6377951}" type="pres">
      <dgm:prSet presAssocID="{4B7CF2B7-356C-4EA9-A023-DFFBBC64A23C}" presName="horz2" presStyleCnt="0"/>
      <dgm:spPr/>
    </dgm:pt>
    <dgm:pt modelId="{26DFA9A0-01B4-431D-9B62-4EFAAC8F9837}" type="pres">
      <dgm:prSet presAssocID="{4B7CF2B7-356C-4EA9-A023-DFFBBC64A23C}" presName="horzSpace2" presStyleCnt="0"/>
      <dgm:spPr/>
    </dgm:pt>
    <dgm:pt modelId="{CB263F8E-F390-4C30-A509-4A34A668F8C0}" type="pres">
      <dgm:prSet presAssocID="{4B7CF2B7-356C-4EA9-A023-DFFBBC64A23C}" presName="tx2" presStyleLbl="revTx" presStyleIdx="12" presStyleCnt="13"/>
      <dgm:spPr/>
      <dgm:t>
        <a:bodyPr/>
        <a:lstStyle/>
        <a:p>
          <a:endParaRPr lang="sl-SI"/>
        </a:p>
      </dgm:t>
    </dgm:pt>
    <dgm:pt modelId="{6C46C2B9-5D62-4B84-8B22-7E2C0BB961A0}" type="pres">
      <dgm:prSet presAssocID="{4B7CF2B7-356C-4EA9-A023-DFFBBC64A23C}" presName="vert2" presStyleCnt="0"/>
      <dgm:spPr/>
    </dgm:pt>
    <dgm:pt modelId="{D819344A-3832-474A-8585-BC6C388B4B5F}" type="pres">
      <dgm:prSet presAssocID="{4B7CF2B7-356C-4EA9-A023-DFFBBC64A23C}" presName="thinLine2b" presStyleLbl="callout" presStyleIdx="11" presStyleCnt="12"/>
      <dgm:spPr/>
    </dgm:pt>
    <dgm:pt modelId="{C3644D00-DAD4-49EA-83D6-A8A8A2BA934E}" type="pres">
      <dgm:prSet presAssocID="{4B7CF2B7-356C-4EA9-A023-DFFBBC64A23C}" presName="vertSpace2b" presStyleCnt="0"/>
      <dgm:spPr/>
    </dgm:pt>
  </dgm:ptLst>
  <dgm:cxnLst>
    <dgm:cxn modelId="{2F29D731-B79F-422F-A506-26B2C871FAE7}" type="presOf" srcId="{7643A397-05E5-4BC6-A428-7E794B1FD8F4}" destId="{C816CF70-6952-45C5-91E1-4A124100BFCE}" srcOrd="0" destOrd="0" presId="urn:microsoft.com/office/officeart/2008/layout/LinedList"/>
    <dgm:cxn modelId="{B3F4B49E-CA55-4291-9A46-F3D2C0300B8A}" type="presOf" srcId="{3760D0F8-B2D4-4F2B-A7C2-65049C00CEA4}" destId="{2F46A67D-461F-4F08-8C7A-5227D5719014}" srcOrd="0" destOrd="0" presId="urn:microsoft.com/office/officeart/2008/layout/LinedList"/>
    <dgm:cxn modelId="{70E2D14F-D932-44B0-B3C7-E3C232EACD93}" type="presOf" srcId="{4B7CF2B7-356C-4EA9-A023-DFFBBC64A23C}" destId="{CB263F8E-F390-4C30-A509-4A34A668F8C0}" srcOrd="0" destOrd="0" presId="urn:microsoft.com/office/officeart/2008/layout/LinedList"/>
    <dgm:cxn modelId="{74A64F28-4BCE-414C-B94F-49CF3899C730}" type="presOf" srcId="{52AFB84C-F9F8-4FEC-AC5D-277F095C0EDB}" destId="{BED33780-8350-46C8-9692-FE38C590CB42}" srcOrd="0" destOrd="0" presId="urn:microsoft.com/office/officeart/2008/layout/LinedList"/>
    <dgm:cxn modelId="{148BA5F0-2006-47F1-8040-3D8C54F34B15}" srcId="{7643A397-05E5-4BC6-A428-7E794B1FD8F4}" destId="{884FE26A-8095-4AAD-A89E-40C494FD2C68}" srcOrd="5" destOrd="0" parTransId="{F9347C8B-74F1-4E2F-86BA-D4E04FB6E948}" sibTransId="{65F116F9-9A0A-4537-B9E6-890D851CDB46}"/>
    <dgm:cxn modelId="{FD177452-47A2-46F0-AD4D-421B4E2ECE16}" type="presOf" srcId="{940AED5C-3B79-4B79-ADED-067CC36E9477}" destId="{C08B43BE-606A-4B98-A356-85A0F89FB3B6}" srcOrd="0" destOrd="0" presId="urn:microsoft.com/office/officeart/2008/layout/LinedList"/>
    <dgm:cxn modelId="{5A608D23-C11D-445A-BCD8-678B0C87032B}" type="presOf" srcId="{F1512FC9-B964-4E7D-81AB-F94E96CFFA9A}" destId="{7651A844-0ED1-457D-9F69-06D270B1057E}" srcOrd="0" destOrd="0" presId="urn:microsoft.com/office/officeart/2008/layout/LinedList"/>
    <dgm:cxn modelId="{D66375DF-3EDC-4695-8414-871D40BE37B7}" srcId="{7643A397-05E5-4BC6-A428-7E794B1FD8F4}" destId="{DF6A118F-7DBC-4E71-9BEA-37A2DBE37AFB}" srcOrd="7" destOrd="0" parTransId="{3A534391-B85C-4BA6-B4BF-D1434AD58163}" sibTransId="{7E205F35-49E3-425B-B6E2-A0D41A5AB6B7}"/>
    <dgm:cxn modelId="{A2BBA24A-C810-44A1-AA94-88E862371860}" type="presOf" srcId="{AA78DD3C-DCF5-40BA-9C30-D100F7010F8B}" destId="{E972550D-2668-4CB3-9AAC-64CB206DF1FF}" srcOrd="0" destOrd="0" presId="urn:microsoft.com/office/officeart/2008/layout/LinedList"/>
    <dgm:cxn modelId="{D92B5F62-9342-47E6-9BB5-0D72D830C392}" type="presOf" srcId="{884FE26A-8095-4AAD-A89E-40C494FD2C68}" destId="{79B8F0C9-F0B4-4348-8058-D2610AF5E3D0}" srcOrd="0" destOrd="0" presId="urn:microsoft.com/office/officeart/2008/layout/LinedList"/>
    <dgm:cxn modelId="{5DE425D5-D885-41AF-AC91-6BEEF98396DC}" srcId="{55565B8F-70CF-4810-9B1D-4E4F711CD737}" destId="{7643A397-05E5-4BC6-A428-7E794B1FD8F4}" srcOrd="0" destOrd="0" parTransId="{20807855-605A-44E3-9AF6-C9A229A0DD19}" sibTransId="{CEAB08ED-636F-494E-8FB0-B9A32F77B6B1}"/>
    <dgm:cxn modelId="{A2201C56-1793-48A7-8567-47702EA5859A}" type="presOf" srcId="{F9E85DB5-263C-4F53-9FF2-6C1F53509C3C}" destId="{96C8766E-7A90-49D1-9571-238575E5458F}" srcOrd="0" destOrd="0" presId="urn:microsoft.com/office/officeart/2008/layout/LinedList"/>
    <dgm:cxn modelId="{3095599C-768F-4A76-810B-989638FD4E43}" srcId="{7643A397-05E5-4BC6-A428-7E794B1FD8F4}" destId="{4B7CF2B7-356C-4EA9-A023-DFFBBC64A23C}" srcOrd="11" destOrd="0" parTransId="{AD2C6687-185A-4310-90D6-45C1BE3C84A4}" sibTransId="{77B8BB86-EBAA-4FB7-9F89-7E3A984EABB5}"/>
    <dgm:cxn modelId="{66871AA1-F574-4B5B-8F31-77FB0ABBF19D}" type="presOf" srcId="{8622F03D-8F26-49B2-AA6C-0342EDBE5EC6}" destId="{115A1B0F-4798-4806-B715-1C1964467956}" srcOrd="0" destOrd="0" presId="urn:microsoft.com/office/officeart/2008/layout/LinedList"/>
    <dgm:cxn modelId="{0A7D7776-BBC0-4C5D-BC92-95A881B6F3A2}" srcId="{7643A397-05E5-4BC6-A428-7E794B1FD8F4}" destId="{AA78DD3C-DCF5-40BA-9C30-D100F7010F8B}" srcOrd="8" destOrd="0" parTransId="{F2D3EAD8-83D7-4115-A51C-18D11CDD0C8B}" sibTransId="{8ED73368-2AA8-430F-BCC2-2B45EE5FCAFE}"/>
    <dgm:cxn modelId="{19EDF1D8-4F0D-4EBE-AC4D-2B7391B7881D}" srcId="{7643A397-05E5-4BC6-A428-7E794B1FD8F4}" destId="{F9E85DB5-263C-4F53-9FF2-6C1F53509C3C}" srcOrd="9" destOrd="0" parTransId="{06FB8F53-E0E5-4046-A010-9250923FE70C}" sibTransId="{01D8ADE9-7FC3-4544-AF96-E8BAFA9741A7}"/>
    <dgm:cxn modelId="{527A8537-E89D-4452-85AB-2DD386D3D5CF}" srcId="{7643A397-05E5-4BC6-A428-7E794B1FD8F4}" destId="{52AFB84C-F9F8-4FEC-AC5D-277F095C0EDB}" srcOrd="10" destOrd="0" parTransId="{3A7E1159-A58D-4F71-B29A-A60ACCA8FFEA}" sibTransId="{0041B7EA-506A-4351-8ABE-7E23143F766A}"/>
    <dgm:cxn modelId="{F7709393-A015-4CCC-9C25-704193AB2C02}" srcId="{7643A397-05E5-4BC6-A428-7E794B1FD8F4}" destId="{940AED5C-3B79-4B79-ADED-067CC36E9477}" srcOrd="6" destOrd="0" parTransId="{252AD838-D148-4ADA-BA9E-4B427DC85E93}" sibTransId="{F6BF3EFA-2390-4AFF-90BC-1306AAF81347}"/>
    <dgm:cxn modelId="{3CA4620C-D645-4859-80CE-AD3E3723610C}" srcId="{7643A397-05E5-4BC6-A428-7E794B1FD8F4}" destId="{D4B98D9B-9190-4D77-B707-8EE03F6C79EA}" srcOrd="4" destOrd="0" parTransId="{CE24925C-CEAB-4922-AC7E-AFC1F33C1286}" sibTransId="{D96D57F5-C565-4D6B-B9EA-3F00355B3946}"/>
    <dgm:cxn modelId="{186683E8-6DAD-4A9D-8750-EA2BF7A7F812}" srcId="{7643A397-05E5-4BC6-A428-7E794B1FD8F4}" destId="{BFE6B3C1-16A3-45BC-B066-E285EF5F570F}" srcOrd="2" destOrd="0" parTransId="{04DF8A31-9173-4397-AF67-90EBC40736FA}" sibTransId="{3F59138A-AD75-4FC4-968E-4D722B554D93}"/>
    <dgm:cxn modelId="{05D012C2-9CC2-426C-8911-DC11615669AD}" srcId="{7643A397-05E5-4BC6-A428-7E794B1FD8F4}" destId="{F1512FC9-B964-4E7D-81AB-F94E96CFFA9A}" srcOrd="0" destOrd="0" parTransId="{C7542D3B-EDCF-4CB0-BE70-1182693B1441}" sibTransId="{08AD3CFB-CCE4-4D4A-85E0-32ACC6C8DDE6}"/>
    <dgm:cxn modelId="{5E31C809-2434-45A3-B976-69BF1CE2F766}" srcId="{7643A397-05E5-4BC6-A428-7E794B1FD8F4}" destId="{3760D0F8-B2D4-4F2B-A7C2-65049C00CEA4}" srcOrd="3" destOrd="0" parTransId="{75783EC3-BA31-4EAD-B481-0D6A773F70D6}" sibTransId="{F23E2D18-99E2-42CE-8DA4-355D6EE392A5}"/>
    <dgm:cxn modelId="{A263B5C2-E3AE-47B1-993D-3064CDA0C27E}" type="presOf" srcId="{BFE6B3C1-16A3-45BC-B066-E285EF5F570F}" destId="{1DEDD401-1999-4B35-A009-F8533248D540}" srcOrd="0" destOrd="0" presId="urn:microsoft.com/office/officeart/2008/layout/LinedList"/>
    <dgm:cxn modelId="{706DB631-890E-4D7D-9EBB-CACF80724968}" type="presOf" srcId="{55565B8F-70CF-4810-9B1D-4E4F711CD737}" destId="{233B30AB-C3B4-4CA9-834A-BB6A1177E1C4}" srcOrd="0" destOrd="0" presId="urn:microsoft.com/office/officeart/2008/layout/LinedList"/>
    <dgm:cxn modelId="{CCD95C4D-FD38-4B14-9E31-37899C84BB8D}" srcId="{7643A397-05E5-4BC6-A428-7E794B1FD8F4}" destId="{8622F03D-8F26-49B2-AA6C-0342EDBE5EC6}" srcOrd="1" destOrd="0" parTransId="{CACB3AC1-22CC-44E3-B53F-EE045A487936}" sibTransId="{772D6300-CDF8-4491-8E5B-E17342AC771A}"/>
    <dgm:cxn modelId="{F6F602C8-A216-4D5E-AF46-E7800FF9E6F3}" type="presOf" srcId="{D4B98D9B-9190-4D77-B707-8EE03F6C79EA}" destId="{F0809415-866D-4406-B502-09B305013943}" srcOrd="0" destOrd="0" presId="urn:microsoft.com/office/officeart/2008/layout/LinedList"/>
    <dgm:cxn modelId="{F4A697F1-BC94-47CF-ACB3-298C0D5B04EB}" type="presOf" srcId="{DF6A118F-7DBC-4E71-9BEA-37A2DBE37AFB}" destId="{6A5CE7BA-B2B4-4667-AA8D-A4970E3D29CA}" srcOrd="0" destOrd="0" presId="urn:microsoft.com/office/officeart/2008/layout/LinedList"/>
    <dgm:cxn modelId="{10BFAE7E-4266-4525-AAC6-D668B53A5A12}" type="presParOf" srcId="{233B30AB-C3B4-4CA9-834A-BB6A1177E1C4}" destId="{FFD87A52-5441-41BC-B503-228A42409296}" srcOrd="0" destOrd="0" presId="urn:microsoft.com/office/officeart/2008/layout/LinedList"/>
    <dgm:cxn modelId="{BE12B3C3-28D4-42A4-90E4-5C8B6131C173}" type="presParOf" srcId="{233B30AB-C3B4-4CA9-834A-BB6A1177E1C4}" destId="{BF24657A-F29F-49E4-87DB-39E5D1076592}" srcOrd="1" destOrd="0" presId="urn:microsoft.com/office/officeart/2008/layout/LinedList"/>
    <dgm:cxn modelId="{D8616675-C7E1-4B05-A055-350F0FB16335}" type="presParOf" srcId="{BF24657A-F29F-49E4-87DB-39E5D1076592}" destId="{C816CF70-6952-45C5-91E1-4A124100BFCE}" srcOrd="0" destOrd="0" presId="urn:microsoft.com/office/officeart/2008/layout/LinedList"/>
    <dgm:cxn modelId="{AC1A73A5-91C7-43E9-8003-2FC98D22AD2D}" type="presParOf" srcId="{BF24657A-F29F-49E4-87DB-39E5D1076592}" destId="{222BAA34-90A2-4B54-8087-EC98D8B3EBC9}" srcOrd="1" destOrd="0" presId="urn:microsoft.com/office/officeart/2008/layout/LinedList"/>
    <dgm:cxn modelId="{B7F1CE2D-D510-470D-9815-F5DFD1903C91}" type="presParOf" srcId="{222BAA34-90A2-4B54-8087-EC98D8B3EBC9}" destId="{4E32B004-FCAA-4B18-83EB-2A80B83E65B1}" srcOrd="0" destOrd="0" presId="urn:microsoft.com/office/officeart/2008/layout/LinedList"/>
    <dgm:cxn modelId="{56ECCA78-9A6C-494B-8AE9-2FA9BDC2D29E}" type="presParOf" srcId="{222BAA34-90A2-4B54-8087-EC98D8B3EBC9}" destId="{2E27C290-05B3-4B90-81C7-43506D474D1C}" srcOrd="1" destOrd="0" presId="urn:microsoft.com/office/officeart/2008/layout/LinedList"/>
    <dgm:cxn modelId="{2CA3BFA8-C1E0-4F9A-9BCD-4B46C6A79D42}" type="presParOf" srcId="{2E27C290-05B3-4B90-81C7-43506D474D1C}" destId="{C5F840DB-F9AB-48FE-B5A6-DD7A8299E37C}" srcOrd="0" destOrd="0" presId="urn:microsoft.com/office/officeart/2008/layout/LinedList"/>
    <dgm:cxn modelId="{B5BECFE0-3EEA-477A-BE90-0BE481AD2435}" type="presParOf" srcId="{2E27C290-05B3-4B90-81C7-43506D474D1C}" destId="{7651A844-0ED1-457D-9F69-06D270B1057E}" srcOrd="1" destOrd="0" presId="urn:microsoft.com/office/officeart/2008/layout/LinedList"/>
    <dgm:cxn modelId="{643F89A6-3CEE-452C-8E33-A16F57A91BE7}" type="presParOf" srcId="{2E27C290-05B3-4B90-81C7-43506D474D1C}" destId="{BF9D812A-91FC-4F94-95D4-A14664FDACA9}" srcOrd="2" destOrd="0" presId="urn:microsoft.com/office/officeart/2008/layout/LinedList"/>
    <dgm:cxn modelId="{58F86E6F-8F37-4B6D-AD4E-F46074828D43}" type="presParOf" srcId="{222BAA34-90A2-4B54-8087-EC98D8B3EBC9}" destId="{2D0BB9EE-C8A3-48D3-BCD7-8BB645B501AF}" srcOrd="2" destOrd="0" presId="urn:microsoft.com/office/officeart/2008/layout/LinedList"/>
    <dgm:cxn modelId="{10C677A0-9022-4813-AA0A-1193EFC9B1CD}" type="presParOf" srcId="{222BAA34-90A2-4B54-8087-EC98D8B3EBC9}" destId="{8B056681-DB33-4C13-9E45-1D4972F7FA87}" srcOrd="3" destOrd="0" presId="urn:microsoft.com/office/officeart/2008/layout/LinedList"/>
    <dgm:cxn modelId="{A5C5CBD9-CB42-4FA6-A44D-9CDD3ACD7526}" type="presParOf" srcId="{222BAA34-90A2-4B54-8087-EC98D8B3EBC9}" destId="{FC7FA88F-E175-4EBC-8E9B-EE03BB9D89D8}" srcOrd="4" destOrd="0" presId="urn:microsoft.com/office/officeart/2008/layout/LinedList"/>
    <dgm:cxn modelId="{B06D4D1F-8D28-48CC-B991-EE144454A034}" type="presParOf" srcId="{FC7FA88F-E175-4EBC-8E9B-EE03BB9D89D8}" destId="{2672D483-3FD0-49A1-9C92-46BC9362C5D2}" srcOrd="0" destOrd="0" presId="urn:microsoft.com/office/officeart/2008/layout/LinedList"/>
    <dgm:cxn modelId="{406A5858-1599-41ED-B7C2-353D0207BB19}" type="presParOf" srcId="{FC7FA88F-E175-4EBC-8E9B-EE03BB9D89D8}" destId="{115A1B0F-4798-4806-B715-1C1964467956}" srcOrd="1" destOrd="0" presId="urn:microsoft.com/office/officeart/2008/layout/LinedList"/>
    <dgm:cxn modelId="{C4FF605E-E118-4CF9-B4D6-4D2ADC5C2F28}" type="presParOf" srcId="{FC7FA88F-E175-4EBC-8E9B-EE03BB9D89D8}" destId="{3DC4980C-895B-4B17-BE04-227F4840C5D7}" srcOrd="2" destOrd="0" presId="urn:microsoft.com/office/officeart/2008/layout/LinedList"/>
    <dgm:cxn modelId="{FF7D10FB-8683-4AB3-B886-04E4C5089C8F}" type="presParOf" srcId="{222BAA34-90A2-4B54-8087-EC98D8B3EBC9}" destId="{713BE143-DF7B-4528-A57D-6DB1A1B13EFB}" srcOrd="5" destOrd="0" presId="urn:microsoft.com/office/officeart/2008/layout/LinedList"/>
    <dgm:cxn modelId="{877A6CE8-1C01-4BF7-8657-E5D346A9B9FA}" type="presParOf" srcId="{222BAA34-90A2-4B54-8087-EC98D8B3EBC9}" destId="{4FD76955-C540-4B41-A0A3-6338FBBAB9A7}" srcOrd="6" destOrd="0" presId="urn:microsoft.com/office/officeart/2008/layout/LinedList"/>
    <dgm:cxn modelId="{8668B466-204B-4EA2-A17B-1B1EB973C14C}" type="presParOf" srcId="{222BAA34-90A2-4B54-8087-EC98D8B3EBC9}" destId="{F4927E25-3E37-45BC-91E4-7C736BCDB49A}" srcOrd="7" destOrd="0" presId="urn:microsoft.com/office/officeart/2008/layout/LinedList"/>
    <dgm:cxn modelId="{35E2CB9D-40D3-4601-BC83-C22FEC9D42DB}" type="presParOf" srcId="{F4927E25-3E37-45BC-91E4-7C736BCDB49A}" destId="{A55DD81B-1504-44AB-BCD2-F83F1BBAEBAA}" srcOrd="0" destOrd="0" presId="urn:microsoft.com/office/officeart/2008/layout/LinedList"/>
    <dgm:cxn modelId="{3F7DD81D-9EE6-4763-96BF-8112EE650FD8}" type="presParOf" srcId="{F4927E25-3E37-45BC-91E4-7C736BCDB49A}" destId="{1DEDD401-1999-4B35-A009-F8533248D540}" srcOrd="1" destOrd="0" presId="urn:microsoft.com/office/officeart/2008/layout/LinedList"/>
    <dgm:cxn modelId="{D9D543FE-B4A8-4A9D-B678-3B557F5F35BD}" type="presParOf" srcId="{F4927E25-3E37-45BC-91E4-7C736BCDB49A}" destId="{D11A2756-9EBD-4245-B89B-DD50DB079FF5}" srcOrd="2" destOrd="0" presId="urn:microsoft.com/office/officeart/2008/layout/LinedList"/>
    <dgm:cxn modelId="{E31F3F8B-9BA6-4DD1-BC65-4A9D1CACDC40}" type="presParOf" srcId="{222BAA34-90A2-4B54-8087-EC98D8B3EBC9}" destId="{54091260-20AE-4289-BC12-8B7CA44851AD}" srcOrd="8" destOrd="0" presId="urn:microsoft.com/office/officeart/2008/layout/LinedList"/>
    <dgm:cxn modelId="{9ADEF884-6905-4980-B574-8D2E99051D98}" type="presParOf" srcId="{222BAA34-90A2-4B54-8087-EC98D8B3EBC9}" destId="{513E8EE8-61E5-40BA-9912-9223879A8313}" srcOrd="9" destOrd="0" presId="urn:microsoft.com/office/officeart/2008/layout/LinedList"/>
    <dgm:cxn modelId="{F83607FD-4761-4E4D-856F-7B79D3410089}" type="presParOf" srcId="{222BAA34-90A2-4B54-8087-EC98D8B3EBC9}" destId="{C269037F-944D-43E5-8C6D-156B4E804FF4}" srcOrd="10" destOrd="0" presId="urn:microsoft.com/office/officeart/2008/layout/LinedList"/>
    <dgm:cxn modelId="{D03B3ADE-B911-4C50-846E-4E8AC684A526}" type="presParOf" srcId="{C269037F-944D-43E5-8C6D-156B4E804FF4}" destId="{32DFBDAB-8AC1-4520-A7DE-6333979FBFB8}" srcOrd="0" destOrd="0" presId="urn:microsoft.com/office/officeart/2008/layout/LinedList"/>
    <dgm:cxn modelId="{082DF517-8BAA-48D3-9EAA-CC41ABA4B838}" type="presParOf" srcId="{C269037F-944D-43E5-8C6D-156B4E804FF4}" destId="{2F46A67D-461F-4F08-8C7A-5227D5719014}" srcOrd="1" destOrd="0" presId="urn:microsoft.com/office/officeart/2008/layout/LinedList"/>
    <dgm:cxn modelId="{84867D33-18AE-4892-9600-F583B4A8DD63}" type="presParOf" srcId="{C269037F-944D-43E5-8C6D-156B4E804FF4}" destId="{2940C15A-4F89-4B50-B886-D580947D8441}" srcOrd="2" destOrd="0" presId="urn:microsoft.com/office/officeart/2008/layout/LinedList"/>
    <dgm:cxn modelId="{0542F7F3-25DB-49C3-884B-FDFA47B02B60}" type="presParOf" srcId="{222BAA34-90A2-4B54-8087-EC98D8B3EBC9}" destId="{016224E4-6D96-498A-8297-4CAC7A3F071E}" srcOrd="11" destOrd="0" presId="urn:microsoft.com/office/officeart/2008/layout/LinedList"/>
    <dgm:cxn modelId="{D31FACFB-ABC6-42EB-A189-11DA83CA7592}" type="presParOf" srcId="{222BAA34-90A2-4B54-8087-EC98D8B3EBC9}" destId="{56D1D548-3876-48F3-9CFE-9A70F7F0A26A}" srcOrd="12" destOrd="0" presId="urn:microsoft.com/office/officeart/2008/layout/LinedList"/>
    <dgm:cxn modelId="{631ED9DA-C494-4E66-8511-F86015425362}" type="presParOf" srcId="{222BAA34-90A2-4B54-8087-EC98D8B3EBC9}" destId="{FF22D84B-77FE-43F7-9D02-80283CDAD60D}" srcOrd="13" destOrd="0" presId="urn:microsoft.com/office/officeart/2008/layout/LinedList"/>
    <dgm:cxn modelId="{504026F0-944E-48EA-B7D7-4D0F017CDB68}" type="presParOf" srcId="{FF22D84B-77FE-43F7-9D02-80283CDAD60D}" destId="{117C08A8-40CD-40DA-9784-063AE3D19A38}" srcOrd="0" destOrd="0" presId="urn:microsoft.com/office/officeart/2008/layout/LinedList"/>
    <dgm:cxn modelId="{58EFD4B3-7272-459F-B6EF-36BD18355CF3}" type="presParOf" srcId="{FF22D84B-77FE-43F7-9D02-80283CDAD60D}" destId="{F0809415-866D-4406-B502-09B305013943}" srcOrd="1" destOrd="0" presId="urn:microsoft.com/office/officeart/2008/layout/LinedList"/>
    <dgm:cxn modelId="{109230B5-153B-4CB6-AECF-0697360EB291}" type="presParOf" srcId="{FF22D84B-77FE-43F7-9D02-80283CDAD60D}" destId="{94C06B57-91E7-4930-88EC-E595468C7513}" srcOrd="2" destOrd="0" presId="urn:microsoft.com/office/officeart/2008/layout/LinedList"/>
    <dgm:cxn modelId="{728523C1-1C8F-4FD3-A013-DAD3E2C95E06}" type="presParOf" srcId="{222BAA34-90A2-4B54-8087-EC98D8B3EBC9}" destId="{E5866F94-4FFB-4553-B3E0-2888C84CE5D4}" srcOrd="14" destOrd="0" presId="urn:microsoft.com/office/officeart/2008/layout/LinedList"/>
    <dgm:cxn modelId="{2B00CFE7-6D72-4FA4-AE85-B9BD256D9709}" type="presParOf" srcId="{222BAA34-90A2-4B54-8087-EC98D8B3EBC9}" destId="{29789D2A-216B-4073-9967-3676454F93CE}" srcOrd="15" destOrd="0" presId="urn:microsoft.com/office/officeart/2008/layout/LinedList"/>
    <dgm:cxn modelId="{4E27F671-9F37-4A76-B417-078F5799AAA0}" type="presParOf" srcId="{222BAA34-90A2-4B54-8087-EC98D8B3EBC9}" destId="{94BB8859-E667-4FB9-90DE-77EBE732BE7D}" srcOrd="16" destOrd="0" presId="urn:microsoft.com/office/officeart/2008/layout/LinedList"/>
    <dgm:cxn modelId="{31E2901A-921B-4B88-ADF1-8D4C00498994}" type="presParOf" srcId="{94BB8859-E667-4FB9-90DE-77EBE732BE7D}" destId="{692E12A9-1966-4291-BFD1-39CF520C5021}" srcOrd="0" destOrd="0" presId="urn:microsoft.com/office/officeart/2008/layout/LinedList"/>
    <dgm:cxn modelId="{ACB21467-DCB0-49A9-B9F6-FED2C052931A}" type="presParOf" srcId="{94BB8859-E667-4FB9-90DE-77EBE732BE7D}" destId="{79B8F0C9-F0B4-4348-8058-D2610AF5E3D0}" srcOrd="1" destOrd="0" presId="urn:microsoft.com/office/officeart/2008/layout/LinedList"/>
    <dgm:cxn modelId="{30E98474-015B-4BC0-AB85-BA8D22FC6D54}" type="presParOf" srcId="{94BB8859-E667-4FB9-90DE-77EBE732BE7D}" destId="{ED7FC646-6465-4D8B-82EB-375228DABC48}" srcOrd="2" destOrd="0" presId="urn:microsoft.com/office/officeart/2008/layout/LinedList"/>
    <dgm:cxn modelId="{49E7045C-CEF8-40C6-B7FD-CEE9E8BABD07}" type="presParOf" srcId="{222BAA34-90A2-4B54-8087-EC98D8B3EBC9}" destId="{9DA0D30B-0EDA-439F-807E-9BDED89C8B43}" srcOrd="17" destOrd="0" presId="urn:microsoft.com/office/officeart/2008/layout/LinedList"/>
    <dgm:cxn modelId="{BE5490FA-5FEA-483F-A6D3-640ACC9C3A25}" type="presParOf" srcId="{222BAA34-90A2-4B54-8087-EC98D8B3EBC9}" destId="{C696A80A-3084-4AB6-8592-F3343E30B2B1}" srcOrd="18" destOrd="0" presId="urn:microsoft.com/office/officeart/2008/layout/LinedList"/>
    <dgm:cxn modelId="{E1288982-1A55-46BF-B2FF-3BB56EC7EBDF}" type="presParOf" srcId="{222BAA34-90A2-4B54-8087-EC98D8B3EBC9}" destId="{C5FF1FA5-D407-4FA7-A26B-12DFAE968EEE}" srcOrd="19" destOrd="0" presId="urn:microsoft.com/office/officeart/2008/layout/LinedList"/>
    <dgm:cxn modelId="{F5FDE42A-818A-4850-81FB-BCD2F586CE76}" type="presParOf" srcId="{C5FF1FA5-D407-4FA7-A26B-12DFAE968EEE}" destId="{9C340687-86BE-47EE-9EFE-9D2D9935F66A}" srcOrd="0" destOrd="0" presId="urn:microsoft.com/office/officeart/2008/layout/LinedList"/>
    <dgm:cxn modelId="{C1E08379-5045-4DA2-9290-EB2945557F7C}" type="presParOf" srcId="{C5FF1FA5-D407-4FA7-A26B-12DFAE968EEE}" destId="{C08B43BE-606A-4B98-A356-85A0F89FB3B6}" srcOrd="1" destOrd="0" presId="urn:microsoft.com/office/officeart/2008/layout/LinedList"/>
    <dgm:cxn modelId="{DEDC354D-B81C-44AA-A359-396FE38A96B4}" type="presParOf" srcId="{C5FF1FA5-D407-4FA7-A26B-12DFAE968EEE}" destId="{7D0135C4-7F36-4632-B0A4-AE37C17D655E}" srcOrd="2" destOrd="0" presId="urn:microsoft.com/office/officeart/2008/layout/LinedList"/>
    <dgm:cxn modelId="{D4699A15-B990-418E-B3D9-CB5F416485C7}" type="presParOf" srcId="{222BAA34-90A2-4B54-8087-EC98D8B3EBC9}" destId="{C6E95F9D-FF4D-4B31-AA92-8ECD8C2C27AC}" srcOrd="20" destOrd="0" presId="urn:microsoft.com/office/officeart/2008/layout/LinedList"/>
    <dgm:cxn modelId="{52E964C1-6BEF-4890-9C86-6575E61CBC38}" type="presParOf" srcId="{222BAA34-90A2-4B54-8087-EC98D8B3EBC9}" destId="{0D4D6228-A9FC-4BAF-AAE9-3A8FA1AE718F}" srcOrd="21" destOrd="0" presId="urn:microsoft.com/office/officeart/2008/layout/LinedList"/>
    <dgm:cxn modelId="{9AA946FE-F7F0-4154-ACBA-284F7288AE44}" type="presParOf" srcId="{222BAA34-90A2-4B54-8087-EC98D8B3EBC9}" destId="{166CA847-3B88-43EF-88A5-CC53BC74DD96}" srcOrd="22" destOrd="0" presId="urn:microsoft.com/office/officeart/2008/layout/LinedList"/>
    <dgm:cxn modelId="{8B4E0443-7625-462B-91A3-C98AC86059F6}" type="presParOf" srcId="{166CA847-3B88-43EF-88A5-CC53BC74DD96}" destId="{471FEC1A-4EA4-47FA-994C-EC2AC64A1514}" srcOrd="0" destOrd="0" presId="urn:microsoft.com/office/officeart/2008/layout/LinedList"/>
    <dgm:cxn modelId="{251384A0-4A8C-449B-B6FB-BBE5A90E81A5}" type="presParOf" srcId="{166CA847-3B88-43EF-88A5-CC53BC74DD96}" destId="{6A5CE7BA-B2B4-4667-AA8D-A4970E3D29CA}" srcOrd="1" destOrd="0" presId="urn:microsoft.com/office/officeart/2008/layout/LinedList"/>
    <dgm:cxn modelId="{0A2A37B2-E66D-4E05-B1DA-707CA8D9DB92}" type="presParOf" srcId="{166CA847-3B88-43EF-88A5-CC53BC74DD96}" destId="{2358D1E4-EFDC-4D64-86F3-2AFC05442B68}" srcOrd="2" destOrd="0" presId="urn:microsoft.com/office/officeart/2008/layout/LinedList"/>
    <dgm:cxn modelId="{B7F25484-4AC8-4432-BDB2-2B9B94E148D6}" type="presParOf" srcId="{222BAA34-90A2-4B54-8087-EC98D8B3EBC9}" destId="{D872AA59-8DDB-43C7-9E41-E6FC5AA8D7F6}" srcOrd="23" destOrd="0" presId="urn:microsoft.com/office/officeart/2008/layout/LinedList"/>
    <dgm:cxn modelId="{2FD1530C-575A-4B1A-999E-E5E8BFB6A33B}" type="presParOf" srcId="{222BAA34-90A2-4B54-8087-EC98D8B3EBC9}" destId="{D3B64889-83DD-4CD4-A411-C14178EA98A4}" srcOrd="24" destOrd="0" presId="urn:microsoft.com/office/officeart/2008/layout/LinedList"/>
    <dgm:cxn modelId="{6CE02E62-A975-4130-B492-3EB46002E6FE}" type="presParOf" srcId="{222BAA34-90A2-4B54-8087-EC98D8B3EBC9}" destId="{E1082D5E-4217-4330-A3BB-F3B10473D355}" srcOrd="25" destOrd="0" presId="urn:microsoft.com/office/officeart/2008/layout/LinedList"/>
    <dgm:cxn modelId="{E9539EB0-C286-4E3B-B117-B57BAEAB53DE}" type="presParOf" srcId="{E1082D5E-4217-4330-A3BB-F3B10473D355}" destId="{E48FC3B6-EEA8-4589-BC38-C9DB6A392F02}" srcOrd="0" destOrd="0" presId="urn:microsoft.com/office/officeart/2008/layout/LinedList"/>
    <dgm:cxn modelId="{B627EA9F-3A43-4A2D-8406-01384CF5E6CB}" type="presParOf" srcId="{E1082D5E-4217-4330-A3BB-F3B10473D355}" destId="{E972550D-2668-4CB3-9AAC-64CB206DF1FF}" srcOrd="1" destOrd="0" presId="urn:microsoft.com/office/officeart/2008/layout/LinedList"/>
    <dgm:cxn modelId="{07A85A56-667C-43E1-9009-590C350843AF}" type="presParOf" srcId="{E1082D5E-4217-4330-A3BB-F3B10473D355}" destId="{5F4A54B2-E00E-4CC1-819D-A5A257950B73}" srcOrd="2" destOrd="0" presId="urn:microsoft.com/office/officeart/2008/layout/LinedList"/>
    <dgm:cxn modelId="{F717CB00-B18A-45B4-8AE2-B89E14E6EDC0}" type="presParOf" srcId="{222BAA34-90A2-4B54-8087-EC98D8B3EBC9}" destId="{0CEE818D-1EFF-4278-9525-23EB1102B3BB}" srcOrd="26" destOrd="0" presId="urn:microsoft.com/office/officeart/2008/layout/LinedList"/>
    <dgm:cxn modelId="{6384245B-B7CB-4531-9EFF-DFB8BEC21F11}" type="presParOf" srcId="{222BAA34-90A2-4B54-8087-EC98D8B3EBC9}" destId="{29F744B6-CD78-46E4-8C49-92F4FDB5FCF0}" srcOrd="27" destOrd="0" presId="urn:microsoft.com/office/officeart/2008/layout/LinedList"/>
    <dgm:cxn modelId="{96568902-4C5E-4B75-8F0B-383FFDDB5908}" type="presParOf" srcId="{222BAA34-90A2-4B54-8087-EC98D8B3EBC9}" destId="{A28E68C8-2A38-429B-B8F6-C3DC15FEEE0C}" srcOrd="28" destOrd="0" presId="urn:microsoft.com/office/officeart/2008/layout/LinedList"/>
    <dgm:cxn modelId="{0C25E6FC-3AF3-4B78-8021-35130C3AB6C9}" type="presParOf" srcId="{A28E68C8-2A38-429B-B8F6-C3DC15FEEE0C}" destId="{064BD627-D111-4F62-9FDC-D1CDEDB3FCAC}" srcOrd="0" destOrd="0" presId="urn:microsoft.com/office/officeart/2008/layout/LinedList"/>
    <dgm:cxn modelId="{9A9CB759-E859-4346-ABDE-0AF54C30EF16}" type="presParOf" srcId="{A28E68C8-2A38-429B-B8F6-C3DC15FEEE0C}" destId="{96C8766E-7A90-49D1-9571-238575E5458F}" srcOrd="1" destOrd="0" presId="urn:microsoft.com/office/officeart/2008/layout/LinedList"/>
    <dgm:cxn modelId="{310FDA87-5B07-4C25-B592-DE5F1F11D3BE}" type="presParOf" srcId="{A28E68C8-2A38-429B-B8F6-C3DC15FEEE0C}" destId="{59B43F87-AE41-4EB6-9300-9166DE5E1D34}" srcOrd="2" destOrd="0" presId="urn:microsoft.com/office/officeart/2008/layout/LinedList"/>
    <dgm:cxn modelId="{7CF8F23F-D32A-439E-872F-C5D49F83DD9F}" type="presParOf" srcId="{222BAA34-90A2-4B54-8087-EC98D8B3EBC9}" destId="{ED0B7FDD-E9EB-4167-A5EE-476B7898A689}" srcOrd="29" destOrd="0" presId="urn:microsoft.com/office/officeart/2008/layout/LinedList"/>
    <dgm:cxn modelId="{E14A1332-8E94-49C1-A9B1-F3E6DA325535}" type="presParOf" srcId="{222BAA34-90A2-4B54-8087-EC98D8B3EBC9}" destId="{CA704E48-333F-45CE-B4B5-F38CFC420259}" srcOrd="30" destOrd="0" presId="urn:microsoft.com/office/officeart/2008/layout/LinedList"/>
    <dgm:cxn modelId="{3722C304-13F0-4078-906B-AA49679F4E1E}" type="presParOf" srcId="{222BAA34-90A2-4B54-8087-EC98D8B3EBC9}" destId="{143A51C3-6D8A-4DBE-861A-09D5FD20F348}" srcOrd="31" destOrd="0" presId="urn:microsoft.com/office/officeart/2008/layout/LinedList"/>
    <dgm:cxn modelId="{7C59B75D-9761-4CDD-91D8-09BA7D4B8F4F}" type="presParOf" srcId="{143A51C3-6D8A-4DBE-861A-09D5FD20F348}" destId="{4E507C15-991A-4D91-879D-F087C701A61C}" srcOrd="0" destOrd="0" presId="urn:microsoft.com/office/officeart/2008/layout/LinedList"/>
    <dgm:cxn modelId="{47612941-D326-4B76-9BDB-E33A9C794BDB}" type="presParOf" srcId="{143A51C3-6D8A-4DBE-861A-09D5FD20F348}" destId="{BED33780-8350-46C8-9692-FE38C590CB42}" srcOrd="1" destOrd="0" presId="urn:microsoft.com/office/officeart/2008/layout/LinedList"/>
    <dgm:cxn modelId="{64396658-E3BB-4369-B712-2F13D2D24C8C}" type="presParOf" srcId="{143A51C3-6D8A-4DBE-861A-09D5FD20F348}" destId="{A7ADC786-7DC5-4825-B6F7-953BACF9CE48}" srcOrd="2" destOrd="0" presId="urn:microsoft.com/office/officeart/2008/layout/LinedList"/>
    <dgm:cxn modelId="{997FF88E-40C3-4006-A09A-C270A6ABABA8}" type="presParOf" srcId="{222BAA34-90A2-4B54-8087-EC98D8B3EBC9}" destId="{4F08AE26-9354-4182-8823-2F6126A3738A}" srcOrd="32" destOrd="0" presId="urn:microsoft.com/office/officeart/2008/layout/LinedList"/>
    <dgm:cxn modelId="{0E91F132-E022-4BA0-872E-DDAB77744B63}" type="presParOf" srcId="{222BAA34-90A2-4B54-8087-EC98D8B3EBC9}" destId="{A11BC3FD-9DF6-4650-BB9D-9846A6BA1A62}" srcOrd="33" destOrd="0" presId="urn:microsoft.com/office/officeart/2008/layout/LinedList"/>
    <dgm:cxn modelId="{B77A06E7-B0D4-41D4-B5C1-7340C9DF918B}" type="presParOf" srcId="{222BAA34-90A2-4B54-8087-EC98D8B3EBC9}" destId="{9C8101B5-6A33-4B9F-8729-18ABF6377951}" srcOrd="34" destOrd="0" presId="urn:microsoft.com/office/officeart/2008/layout/LinedList"/>
    <dgm:cxn modelId="{80B028F4-7B08-44C8-8BB2-C763A439CF16}" type="presParOf" srcId="{9C8101B5-6A33-4B9F-8729-18ABF6377951}" destId="{26DFA9A0-01B4-431D-9B62-4EFAAC8F9837}" srcOrd="0" destOrd="0" presId="urn:microsoft.com/office/officeart/2008/layout/LinedList"/>
    <dgm:cxn modelId="{B331208F-15E5-4C7F-983B-341DED30D8D9}" type="presParOf" srcId="{9C8101B5-6A33-4B9F-8729-18ABF6377951}" destId="{CB263F8E-F390-4C30-A509-4A34A668F8C0}" srcOrd="1" destOrd="0" presId="urn:microsoft.com/office/officeart/2008/layout/LinedList"/>
    <dgm:cxn modelId="{DA36429E-52D9-4929-8F12-43E36AED1012}" type="presParOf" srcId="{9C8101B5-6A33-4B9F-8729-18ABF6377951}" destId="{6C46C2B9-5D62-4B84-8B22-7E2C0BB961A0}" srcOrd="2" destOrd="0" presId="urn:microsoft.com/office/officeart/2008/layout/LinedList"/>
    <dgm:cxn modelId="{8EAB912A-550F-4165-9AAF-52603FCCA836}" type="presParOf" srcId="{222BAA34-90A2-4B54-8087-EC98D8B3EBC9}" destId="{D819344A-3832-474A-8585-BC6C388B4B5F}" srcOrd="35" destOrd="0" presId="urn:microsoft.com/office/officeart/2008/layout/LinedList"/>
    <dgm:cxn modelId="{7B621BB3-E989-4500-9288-57460EC1AFA6}" type="presParOf" srcId="{222BAA34-90A2-4B54-8087-EC98D8B3EBC9}" destId="{C3644D00-DAD4-49EA-83D6-A8A8A2BA934E}" srcOrd="36" destOrd="0" presId="urn:microsoft.com/office/officeart/2008/layout/LinedList"/>
  </dgm:cxnLst>
  <dgm:bg/>
  <dgm:whole/>
  <dgm:extLst>
    <a:ext uri="http://schemas.microsoft.com/office/drawing/2008/diagram"/>
    <a:ext uri="{C62137D5-CB1D-491B-B009-E17868A290BF}"/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6" qsCatId="simple" csTypeId="urn:microsoft.com/office/officeart/2005/8/colors/accent1_2#22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Brezposelnih oseb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9D8B672-5F77-4481-8135-3B8EF4B90CB6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32E5AA5C-7302-46A1-9748-9A534915A3C8}" type="presOf" srcId="{EA782087-BC49-4DAE-936B-1E74DD9E5756}" destId="{0FF4D465-D2FF-499C-8D78-9A9788CFC2E9}" srcOrd="0" destOrd="0" presId="urn:microsoft.com/office/officeart/2005/8/layout/vList2"/>
    <dgm:cxn modelId="{CC5615D8-D37A-46B0-B064-17939051210A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7" qsCatId="simple" csTypeId="urn:microsoft.com/office/officeart/2005/8/colors/accent1_2#23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prostih delovnih mest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-1900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DEE642B-DAD8-4F9A-9820-7C6F1B1ACA44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AC4AFBB4-B382-4DA3-9765-21216EA303EE}" type="presOf" srcId="{EA782087-BC49-4DAE-936B-1E74DD9E5756}" destId="{0FF4D465-D2FF-499C-8D78-9A9788CFC2E9}" srcOrd="0" destOrd="0" presId="urn:microsoft.com/office/officeart/2005/8/layout/vList2"/>
    <dgm:cxn modelId="{CBF6235B-1029-4FFC-AB94-8B8A3A2EB7E9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28" qsCatId="simple" csTypeId="urn:microsoft.com/office/officeart/2005/8/colors/accent1_2#24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Povprečno trajanje brezposelnosti pred zaposlitvijo je 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rPr>
            <a:t> 6,3 mesecev.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F00ED83-D8B9-4AD8-816C-7C384A99B361}" type="presOf" srcId="{EA782087-BC49-4DAE-936B-1E74DD9E5756}" destId="{0FF4D465-D2FF-499C-8D78-9A9788CFC2E9}" srcOrd="0" destOrd="0" presId="urn:microsoft.com/office/officeart/2005/8/layout/vList2"/>
    <dgm:cxn modelId="{06C90779-3141-4064-A1F3-F312A3ED79A9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FD31B94E-4BEA-4638-8DB0-692C014B4E8E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5565B8F-70CF-4810-9B1D-4E4F711CD737}" type="doc">
      <dgm:prSet loTypeId="urn:microsoft.com/office/officeart/2008/layout/LinedList" loCatId="list" qsTypeId="urn:microsoft.com/office/officeart/2005/8/quickstyle/simple1#29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7643A397-05E5-4BC6-A428-7E794B1FD8F4}">
      <dgm:prSet phldrT="[besedilo]" custT="1"/>
      <dgm:spPr/>
      <dgm:t>
        <a:bodyPr/>
        <a:lstStyle/>
        <a:p>
          <a:r>
            <a:rPr lang="sl-SI" sz="3000" b="1" cap="all" spc="0" dirty="0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Vzgojitelj predšolskih otrok</a:t>
          </a:r>
          <a:endParaRPr lang="sl-SI" sz="3000" b="1" cap="all" spc="0" dirty="0">
            <a:ln w="9000" cmpd="sng">
              <a:solidFill>
                <a:schemeClr val="bg2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0807855-605A-44E3-9AF6-C9A229A0DD19}" type="par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EAB08ED-636F-494E-8FB0-B9A32F77B6B1}" type="sib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622F03D-8F26-49B2-AA6C-0342EDBE5EC6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Vzgojitelj predšolskih otrok</a:t>
          </a:r>
          <a:endParaRPr lang="sl-SI" sz="1400" dirty="0">
            <a:solidFill>
              <a:schemeClr val="tx1"/>
            </a:solidFill>
          </a:endParaRPr>
        </a:p>
      </dgm:t>
    </dgm:pt>
    <dgm:pt modelId="{772D6300-CDF8-4491-8E5B-E17342AC771A}" type="sib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ACB3AC1-22CC-44E3-B53F-EE045A487936}" type="parTrans" cxnId="{CCD95C4D-FD38-4B14-9E31-37899C84BB8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BFE6B3C1-16A3-45BC-B066-E285EF5F570F}">
      <dgm:prSet phldrT="[besedilo]"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Varuh oseb s posebnimi potrebami</a:t>
          </a:r>
          <a:endParaRPr lang="sl-SI" sz="1400" dirty="0">
            <a:solidFill>
              <a:schemeClr val="tx1"/>
            </a:solidFill>
          </a:endParaRPr>
        </a:p>
      </dgm:t>
    </dgm:pt>
    <dgm:pt modelId="{04DF8A31-9173-4397-AF67-90EBC40736FA}" type="parTrans" cxnId="{186683E8-6DAD-4A9D-8750-EA2BF7A7F812}">
      <dgm:prSet/>
      <dgm:spPr/>
      <dgm:t>
        <a:bodyPr/>
        <a:lstStyle/>
        <a:p>
          <a:endParaRPr lang="sl-SI"/>
        </a:p>
      </dgm:t>
    </dgm:pt>
    <dgm:pt modelId="{3F59138A-AD75-4FC4-968E-4D722B554D93}" type="sibTrans" cxnId="{186683E8-6DAD-4A9D-8750-EA2BF7A7F812}">
      <dgm:prSet/>
      <dgm:spPr/>
      <dgm:t>
        <a:bodyPr/>
        <a:lstStyle/>
        <a:p>
          <a:endParaRPr lang="sl-SI"/>
        </a:p>
      </dgm:t>
    </dgm:pt>
    <dgm:pt modelId="{3760D0F8-B2D4-4F2B-A7C2-65049C00CEA4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Spremljevalec gibalno oviranih oseb</a:t>
          </a:r>
          <a:endParaRPr lang="sl-SI" sz="1400" dirty="0">
            <a:solidFill>
              <a:schemeClr val="tx1"/>
            </a:solidFill>
          </a:endParaRPr>
        </a:p>
      </dgm:t>
    </dgm:pt>
    <dgm:pt modelId="{75783EC3-BA31-4EAD-B481-0D6A773F70D6}" type="parTrans" cxnId="{5E31C809-2434-45A3-B976-69BF1CE2F766}">
      <dgm:prSet/>
      <dgm:spPr/>
      <dgm:t>
        <a:bodyPr/>
        <a:lstStyle/>
        <a:p>
          <a:endParaRPr lang="sl-SI"/>
        </a:p>
      </dgm:t>
    </dgm:pt>
    <dgm:pt modelId="{F23E2D18-99E2-42CE-8DA4-355D6EE392A5}" type="sibTrans" cxnId="{5E31C809-2434-45A3-B976-69BF1CE2F766}">
      <dgm:prSet/>
      <dgm:spPr/>
      <dgm:t>
        <a:bodyPr/>
        <a:lstStyle/>
        <a:p>
          <a:endParaRPr lang="sl-SI"/>
        </a:p>
      </dgm:t>
    </dgm:pt>
    <dgm:pt modelId="{D4B98D9B-9190-4D77-B707-8EE03F6C79EA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Hostesa</a:t>
          </a:r>
          <a:endParaRPr lang="sl-SI" sz="1400" dirty="0">
            <a:solidFill>
              <a:schemeClr val="tx1"/>
            </a:solidFill>
          </a:endParaRPr>
        </a:p>
      </dgm:t>
    </dgm:pt>
    <dgm:pt modelId="{CE24925C-CEAB-4922-AC7E-AFC1F33C1286}" type="parTrans" cxnId="{3CA4620C-D645-4859-80CE-AD3E3723610C}">
      <dgm:prSet/>
      <dgm:spPr/>
      <dgm:t>
        <a:bodyPr/>
        <a:lstStyle/>
        <a:p>
          <a:endParaRPr lang="sl-SI"/>
        </a:p>
      </dgm:t>
    </dgm:pt>
    <dgm:pt modelId="{D96D57F5-C565-4D6B-B9EA-3F00355B3946}" type="sibTrans" cxnId="{3CA4620C-D645-4859-80CE-AD3E3723610C}">
      <dgm:prSet/>
      <dgm:spPr/>
      <dgm:t>
        <a:bodyPr/>
        <a:lstStyle/>
        <a:p>
          <a:endParaRPr lang="sl-SI"/>
        </a:p>
      </dgm:t>
    </dgm:pt>
    <dgm:pt modelId="{884FE26A-8095-4AAD-A89E-40C494FD2C68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Spremljevalec gibalno oviranih otrok v šoli</a:t>
          </a:r>
          <a:endParaRPr lang="sl-SI" sz="1400" dirty="0">
            <a:solidFill>
              <a:schemeClr val="tx1"/>
            </a:solidFill>
          </a:endParaRPr>
        </a:p>
      </dgm:t>
    </dgm:pt>
    <dgm:pt modelId="{F9347C8B-74F1-4E2F-86BA-D4E04FB6E948}" type="parTrans" cxnId="{148BA5F0-2006-47F1-8040-3D8C54F34B15}">
      <dgm:prSet/>
      <dgm:spPr/>
      <dgm:t>
        <a:bodyPr/>
        <a:lstStyle/>
        <a:p>
          <a:endParaRPr lang="sl-SI"/>
        </a:p>
      </dgm:t>
    </dgm:pt>
    <dgm:pt modelId="{65F116F9-9A0A-4537-B9E6-890D851CDB46}" type="sibTrans" cxnId="{148BA5F0-2006-47F1-8040-3D8C54F34B15}">
      <dgm:prSet/>
      <dgm:spPr/>
      <dgm:t>
        <a:bodyPr/>
        <a:lstStyle/>
        <a:p>
          <a:endParaRPr lang="sl-SI"/>
        </a:p>
      </dgm:t>
    </dgm:pt>
    <dgm:pt modelId="{52AFB84C-F9F8-4FEC-AC5D-277F095C0EDB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Pomočnik vzgojitelja predšolskih otrok</a:t>
          </a:r>
          <a:endParaRPr lang="sl-SI" sz="1400" dirty="0">
            <a:solidFill>
              <a:schemeClr val="tx1"/>
            </a:solidFill>
          </a:endParaRPr>
        </a:p>
      </dgm:t>
    </dgm:pt>
    <dgm:pt modelId="{3A7E1159-A58D-4F71-B29A-A60ACCA8FFEA}" type="parTrans" cxnId="{527A8537-E89D-4452-85AB-2DD386D3D5CF}">
      <dgm:prSet/>
      <dgm:spPr/>
      <dgm:t>
        <a:bodyPr/>
        <a:lstStyle/>
        <a:p>
          <a:endParaRPr lang="sl-SI"/>
        </a:p>
      </dgm:t>
    </dgm:pt>
    <dgm:pt modelId="{0041B7EA-506A-4351-8ABE-7E23143F766A}" type="sibTrans" cxnId="{527A8537-E89D-4452-85AB-2DD386D3D5CF}">
      <dgm:prSet/>
      <dgm:spPr/>
      <dgm:t>
        <a:bodyPr/>
        <a:lstStyle/>
        <a:p>
          <a:endParaRPr lang="sl-SI"/>
        </a:p>
      </dgm:t>
    </dgm:pt>
    <dgm:pt modelId="{4B7CF2B7-356C-4EA9-A023-DFFBBC64A23C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Varuh otrok</a:t>
          </a:r>
          <a:endParaRPr lang="sl-SI" sz="1400" dirty="0">
            <a:solidFill>
              <a:schemeClr val="tx1"/>
            </a:solidFill>
          </a:endParaRPr>
        </a:p>
      </dgm:t>
    </dgm:pt>
    <dgm:pt modelId="{AD2C6687-185A-4310-90D6-45C1BE3C84A4}" type="parTrans" cxnId="{3095599C-768F-4A76-810B-989638FD4E43}">
      <dgm:prSet/>
      <dgm:spPr/>
      <dgm:t>
        <a:bodyPr/>
        <a:lstStyle/>
        <a:p>
          <a:endParaRPr lang="sl-SI"/>
        </a:p>
      </dgm:t>
    </dgm:pt>
    <dgm:pt modelId="{77B8BB86-EBAA-4FB7-9F89-7E3A984EABB5}" type="sibTrans" cxnId="{3095599C-768F-4A76-810B-989638FD4E43}">
      <dgm:prSet/>
      <dgm:spPr/>
      <dgm:t>
        <a:bodyPr/>
        <a:lstStyle/>
        <a:p>
          <a:endParaRPr lang="sl-SI"/>
        </a:p>
      </dgm:t>
    </dgm:pt>
    <dgm:pt modelId="{CFBD8956-D24F-4F3B-94D0-A99E4B203425}">
      <dgm:prSet phldrT="[besedilo]" custT="1"/>
      <dgm:spPr/>
      <dgm:t>
        <a:bodyPr/>
        <a:lstStyle/>
        <a:p>
          <a:endParaRPr lang="sl-SI" sz="1400" dirty="0">
            <a:solidFill>
              <a:schemeClr val="tx1"/>
            </a:solidFill>
          </a:endParaRPr>
        </a:p>
      </dgm:t>
    </dgm:pt>
    <dgm:pt modelId="{2F13DB1F-67AC-45AE-B893-CEE030AB208F}" type="parTrans" cxnId="{687AA975-EAD2-447B-81BF-F48E2C7846CE}">
      <dgm:prSet/>
      <dgm:spPr/>
      <dgm:t>
        <a:bodyPr/>
        <a:lstStyle/>
        <a:p>
          <a:endParaRPr lang="sl-SI"/>
        </a:p>
      </dgm:t>
    </dgm:pt>
    <dgm:pt modelId="{4CEF0900-0829-4007-96D5-8D514D2FBA57}" type="sibTrans" cxnId="{687AA975-EAD2-447B-81BF-F48E2C7846CE}">
      <dgm:prSet/>
      <dgm:spPr/>
      <dgm:t>
        <a:bodyPr/>
        <a:lstStyle/>
        <a:p>
          <a:endParaRPr lang="sl-SI"/>
        </a:p>
      </dgm:t>
    </dgm:pt>
    <dgm:pt modelId="{387E3A74-E5D9-47F4-871F-BD797CE57F78}" type="pres">
      <dgm:prSet presAssocID="{55565B8F-70CF-4810-9B1D-4E4F711CD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DDA04FB7-2484-412E-BA5D-F4A4551E6ED3}" type="pres">
      <dgm:prSet presAssocID="{7643A397-05E5-4BC6-A428-7E794B1FD8F4}" presName="thickLine" presStyleLbl="alignNode1" presStyleIdx="0" presStyleCnt="1"/>
      <dgm:spPr/>
    </dgm:pt>
    <dgm:pt modelId="{43CD9466-E5E7-4C35-BB85-5945D72E98B3}" type="pres">
      <dgm:prSet presAssocID="{7643A397-05E5-4BC6-A428-7E794B1FD8F4}" presName="horz1" presStyleCnt="0"/>
      <dgm:spPr/>
    </dgm:pt>
    <dgm:pt modelId="{D966012F-66D3-43AF-B609-714BB8D10259}" type="pres">
      <dgm:prSet presAssocID="{7643A397-05E5-4BC6-A428-7E794B1FD8F4}" presName="tx1" presStyleLbl="revTx" presStyleIdx="0" presStyleCnt="9" custScaleX="421206"/>
      <dgm:spPr/>
      <dgm:t>
        <a:bodyPr/>
        <a:lstStyle/>
        <a:p>
          <a:endParaRPr lang="sl-SI"/>
        </a:p>
      </dgm:t>
    </dgm:pt>
    <dgm:pt modelId="{7ED4986C-F02A-4FEC-B995-2106EB6EE217}" type="pres">
      <dgm:prSet presAssocID="{7643A397-05E5-4BC6-A428-7E794B1FD8F4}" presName="vert1" presStyleCnt="0"/>
      <dgm:spPr/>
    </dgm:pt>
    <dgm:pt modelId="{94B4EFAE-D113-4FC2-917A-EAAFC5DC4755}" type="pres">
      <dgm:prSet presAssocID="{CFBD8956-D24F-4F3B-94D0-A99E4B203425}" presName="vertSpace2a" presStyleCnt="0"/>
      <dgm:spPr/>
    </dgm:pt>
    <dgm:pt modelId="{C57CC706-B244-4B9E-BECE-92C38ADC1E1B}" type="pres">
      <dgm:prSet presAssocID="{CFBD8956-D24F-4F3B-94D0-A99E4B203425}" presName="horz2" presStyleCnt="0"/>
      <dgm:spPr/>
    </dgm:pt>
    <dgm:pt modelId="{54DA6D02-41BB-434A-83A0-5FE64B5AC406}" type="pres">
      <dgm:prSet presAssocID="{CFBD8956-D24F-4F3B-94D0-A99E4B203425}" presName="horzSpace2" presStyleCnt="0"/>
      <dgm:spPr/>
    </dgm:pt>
    <dgm:pt modelId="{2F626815-1A78-40F0-AEC4-BDF69F371B23}" type="pres">
      <dgm:prSet presAssocID="{CFBD8956-D24F-4F3B-94D0-A99E4B203425}" presName="tx2" presStyleLbl="revTx" presStyleIdx="1" presStyleCnt="9" custFlipVert="1" custScaleY="17410"/>
      <dgm:spPr/>
      <dgm:t>
        <a:bodyPr/>
        <a:lstStyle/>
        <a:p>
          <a:endParaRPr lang="sl-SI"/>
        </a:p>
      </dgm:t>
    </dgm:pt>
    <dgm:pt modelId="{BC8C2AD5-17CC-427E-8DE1-2B49A97EF9E2}" type="pres">
      <dgm:prSet presAssocID="{CFBD8956-D24F-4F3B-94D0-A99E4B203425}" presName="vert2" presStyleCnt="0"/>
      <dgm:spPr/>
    </dgm:pt>
    <dgm:pt modelId="{E29104AD-6776-4347-A9D6-A558E6A50A5D}" type="pres">
      <dgm:prSet presAssocID="{CFBD8956-D24F-4F3B-94D0-A99E4B203425}" presName="thinLine2b" presStyleLbl="callout" presStyleIdx="0" presStyleCnt="8"/>
      <dgm:spPr/>
    </dgm:pt>
    <dgm:pt modelId="{B6BD5A03-A9A1-499D-8E24-AF75FC0AB366}" type="pres">
      <dgm:prSet presAssocID="{CFBD8956-D24F-4F3B-94D0-A99E4B203425}" presName="vertSpace2b" presStyleCnt="0"/>
      <dgm:spPr/>
    </dgm:pt>
    <dgm:pt modelId="{C887CC94-C872-4F5F-98A5-EE911CE14745}" type="pres">
      <dgm:prSet presAssocID="{8622F03D-8F26-49B2-AA6C-0342EDBE5EC6}" presName="horz2" presStyleCnt="0"/>
      <dgm:spPr/>
    </dgm:pt>
    <dgm:pt modelId="{5F275103-D544-46BB-9890-AADEB76C2A95}" type="pres">
      <dgm:prSet presAssocID="{8622F03D-8F26-49B2-AA6C-0342EDBE5EC6}" presName="horzSpace2" presStyleCnt="0"/>
      <dgm:spPr/>
    </dgm:pt>
    <dgm:pt modelId="{D5F5A00B-4B41-4DBC-B3DD-5BFB2044348F}" type="pres">
      <dgm:prSet presAssocID="{8622F03D-8F26-49B2-AA6C-0342EDBE5EC6}" presName="tx2" presStyleLbl="revTx" presStyleIdx="2" presStyleCnt="9" custScaleX="92318" custScaleY="7148" custLinFactNeighborX="-1651" custLinFactNeighborY="-878"/>
      <dgm:spPr/>
      <dgm:t>
        <a:bodyPr/>
        <a:lstStyle/>
        <a:p>
          <a:endParaRPr lang="sl-SI"/>
        </a:p>
      </dgm:t>
    </dgm:pt>
    <dgm:pt modelId="{BD16D0CA-1502-42BE-93D2-ED8EACBE1DB1}" type="pres">
      <dgm:prSet presAssocID="{8622F03D-8F26-49B2-AA6C-0342EDBE5EC6}" presName="vert2" presStyleCnt="0"/>
      <dgm:spPr/>
    </dgm:pt>
    <dgm:pt modelId="{B48E4A0F-10A9-4939-9B68-B6AFDB59454F}" type="pres">
      <dgm:prSet presAssocID="{8622F03D-8F26-49B2-AA6C-0342EDBE5EC6}" presName="thinLine2b" presStyleLbl="callout" presStyleIdx="1" presStyleCnt="8"/>
      <dgm:spPr/>
    </dgm:pt>
    <dgm:pt modelId="{C6C7409F-699B-4A37-838F-6540DAD66BA6}" type="pres">
      <dgm:prSet presAssocID="{8622F03D-8F26-49B2-AA6C-0342EDBE5EC6}" presName="vertSpace2b" presStyleCnt="0"/>
      <dgm:spPr/>
    </dgm:pt>
    <dgm:pt modelId="{B390B5F1-C7D1-4056-B683-7AE76192E44D}" type="pres">
      <dgm:prSet presAssocID="{BFE6B3C1-16A3-45BC-B066-E285EF5F570F}" presName="horz2" presStyleCnt="0"/>
      <dgm:spPr/>
    </dgm:pt>
    <dgm:pt modelId="{68E47302-9AA2-4FDB-9076-2750A79D6708}" type="pres">
      <dgm:prSet presAssocID="{BFE6B3C1-16A3-45BC-B066-E285EF5F570F}" presName="horzSpace2" presStyleCnt="0"/>
      <dgm:spPr/>
    </dgm:pt>
    <dgm:pt modelId="{FF48C663-1497-45D9-872F-935318BAE3F2}" type="pres">
      <dgm:prSet presAssocID="{BFE6B3C1-16A3-45BC-B066-E285EF5F570F}" presName="tx2" presStyleLbl="revTx" presStyleIdx="3" presStyleCnt="9" custScaleX="92318" custScaleY="7148" custLinFactNeighborX="-1651" custLinFactNeighborY="-514"/>
      <dgm:spPr/>
      <dgm:t>
        <a:bodyPr/>
        <a:lstStyle/>
        <a:p>
          <a:endParaRPr lang="sl-SI"/>
        </a:p>
      </dgm:t>
    </dgm:pt>
    <dgm:pt modelId="{AFA4009E-04C9-4A39-A12E-E330BB04B5C4}" type="pres">
      <dgm:prSet presAssocID="{BFE6B3C1-16A3-45BC-B066-E285EF5F570F}" presName="vert2" presStyleCnt="0"/>
      <dgm:spPr/>
    </dgm:pt>
    <dgm:pt modelId="{9F021B1F-3749-485C-BA92-6591A0650351}" type="pres">
      <dgm:prSet presAssocID="{BFE6B3C1-16A3-45BC-B066-E285EF5F570F}" presName="thinLine2b" presStyleLbl="callout" presStyleIdx="2" presStyleCnt="8"/>
      <dgm:spPr/>
    </dgm:pt>
    <dgm:pt modelId="{CE5FE264-9057-4F90-97B3-C2C4A50106A2}" type="pres">
      <dgm:prSet presAssocID="{BFE6B3C1-16A3-45BC-B066-E285EF5F570F}" presName="vertSpace2b" presStyleCnt="0"/>
      <dgm:spPr/>
    </dgm:pt>
    <dgm:pt modelId="{E7EEE494-9D4F-4925-A5A4-09F4823B4CCC}" type="pres">
      <dgm:prSet presAssocID="{3760D0F8-B2D4-4F2B-A7C2-65049C00CEA4}" presName="horz2" presStyleCnt="0"/>
      <dgm:spPr/>
    </dgm:pt>
    <dgm:pt modelId="{5938B9FC-7196-4F9C-9DC8-CD68897F2830}" type="pres">
      <dgm:prSet presAssocID="{3760D0F8-B2D4-4F2B-A7C2-65049C00CEA4}" presName="horzSpace2" presStyleCnt="0"/>
      <dgm:spPr/>
    </dgm:pt>
    <dgm:pt modelId="{FA01805A-5A5B-4998-A3DB-199FF161A589}" type="pres">
      <dgm:prSet presAssocID="{3760D0F8-B2D4-4F2B-A7C2-65049C00CEA4}" presName="tx2" presStyleLbl="revTx" presStyleIdx="4" presStyleCnt="9" custScaleX="92318" custScaleY="7148" custLinFactNeighborX="-1651" custLinFactNeighborY="-150"/>
      <dgm:spPr/>
      <dgm:t>
        <a:bodyPr/>
        <a:lstStyle/>
        <a:p>
          <a:endParaRPr lang="sl-SI"/>
        </a:p>
      </dgm:t>
    </dgm:pt>
    <dgm:pt modelId="{359E5DA0-3C3A-43BD-A7B7-76D8442C5A2B}" type="pres">
      <dgm:prSet presAssocID="{3760D0F8-B2D4-4F2B-A7C2-65049C00CEA4}" presName="vert2" presStyleCnt="0"/>
      <dgm:spPr/>
    </dgm:pt>
    <dgm:pt modelId="{721AA79A-DAE9-49F5-B3B2-CE6CA15B424B}" type="pres">
      <dgm:prSet presAssocID="{3760D0F8-B2D4-4F2B-A7C2-65049C00CEA4}" presName="thinLine2b" presStyleLbl="callout" presStyleIdx="3" presStyleCnt="8"/>
      <dgm:spPr/>
    </dgm:pt>
    <dgm:pt modelId="{6CF06D24-18D2-4287-8A8A-D402885E7040}" type="pres">
      <dgm:prSet presAssocID="{3760D0F8-B2D4-4F2B-A7C2-65049C00CEA4}" presName="vertSpace2b" presStyleCnt="0"/>
      <dgm:spPr/>
    </dgm:pt>
    <dgm:pt modelId="{96745626-DF25-4D38-ADA9-91459042BB82}" type="pres">
      <dgm:prSet presAssocID="{D4B98D9B-9190-4D77-B707-8EE03F6C79EA}" presName="horz2" presStyleCnt="0"/>
      <dgm:spPr/>
    </dgm:pt>
    <dgm:pt modelId="{71745824-4BE9-4FD3-804F-EF413836D021}" type="pres">
      <dgm:prSet presAssocID="{D4B98D9B-9190-4D77-B707-8EE03F6C79EA}" presName="horzSpace2" presStyleCnt="0"/>
      <dgm:spPr/>
    </dgm:pt>
    <dgm:pt modelId="{82D741EB-05DE-429E-88CE-40A508214420}" type="pres">
      <dgm:prSet presAssocID="{D4B98D9B-9190-4D77-B707-8EE03F6C79EA}" presName="tx2" presStyleLbl="revTx" presStyleIdx="5" presStyleCnt="9" custScaleX="92318" custScaleY="7148" custLinFactNeighborX="-1651" custLinFactNeighborY="215"/>
      <dgm:spPr/>
      <dgm:t>
        <a:bodyPr/>
        <a:lstStyle/>
        <a:p>
          <a:endParaRPr lang="sl-SI"/>
        </a:p>
      </dgm:t>
    </dgm:pt>
    <dgm:pt modelId="{417AF5DD-EDDC-4791-AC3B-1175153D81A1}" type="pres">
      <dgm:prSet presAssocID="{D4B98D9B-9190-4D77-B707-8EE03F6C79EA}" presName="vert2" presStyleCnt="0"/>
      <dgm:spPr/>
    </dgm:pt>
    <dgm:pt modelId="{D1AC203D-2F70-4678-B5EA-E3B9B179D54E}" type="pres">
      <dgm:prSet presAssocID="{D4B98D9B-9190-4D77-B707-8EE03F6C79EA}" presName="thinLine2b" presStyleLbl="callout" presStyleIdx="4" presStyleCnt="8"/>
      <dgm:spPr/>
    </dgm:pt>
    <dgm:pt modelId="{90C1BD55-4C17-45CD-ADD7-F92046509C6E}" type="pres">
      <dgm:prSet presAssocID="{D4B98D9B-9190-4D77-B707-8EE03F6C79EA}" presName="vertSpace2b" presStyleCnt="0"/>
      <dgm:spPr/>
    </dgm:pt>
    <dgm:pt modelId="{966FB15B-992B-42A1-9B7D-10B08F70DEC8}" type="pres">
      <dgm:prSet presAssocID="{884FE26A-8095-4AAD-A89E-40C494FD2C68}" presName="horz2" presStyleCnt="0"/>
      <dgm:spPr/>
    </dgm:pt>
    <dgm:pt modelId="{C8990D05-58C7-4B5E-B356-43649B8FDDF9}" type="pres">
      <dgm:prSet presAssocID="{884FE26A-8095-4AAD-A89E-40C494FD2C68}" presName="horzSpace2" presStyleCnt="0"/>
      <dgm:spPr/>
    </dgm:pt>
    <dgm:pt modelId="{B02A5E6C-E099-41C6-9F5D-078F69F69B95}" type="pres">
      <dgm:prSet presAssocID="{884FE26A-8095-4AAD-A89E-40C494FD2C68}" presName="tx2" presStyleLbl="revTx" presStyleIdx="6" presStyleCnt="9" custScaleX="92318" custScaleY="7148" custLinFactNeighborX="-1651" custLinFactNeighborY="-1507"/>
      <dgm:spPr/>
      <dgm:t>
        <a:bodyPr/>
        <a:lstStyle/>
        <a:p>
          <a:endParaRPr lang="sl-SI"/>
        </a:p>
      </dgm:t>
    </dgm:pt>
    <dgm:pt modelId="{9083B921-C95F-48B3-BF2C-2D09C72BC13A}" type="pres">
      <dgm:prSet presAssocID="{884FE26A-8095-4AAD-A89E-40C494FD2C68}" presName="vert2" presStyleCnt="0"/>
      <dgm:spPr/>
    </dgm:pt>
    <dgm:pt modelId="{2AD208E7-BD26-4622-8399-D16777F2CF2A}" type="pres">
      <dgm:prSet presAssocID="{884FE26A-8095-4AAD-A89E-40C494FD2C68}" presName="thinLine2b" presStyleLbl="callout" presStyleIdx="5" presStyleCnt="8"/>
      <dgm:spPr/>
    </dgm:pt>
    <dgm:pt modelId="{0914077E-4ECF-4F91-8B45-04808A318168}" type="pres">
      <dgm:prSet presAssocID="{884FE26A-8095-4AAD-A89E-40C494FD2C68}" presName="vertSpace2b" presStyleCnt="0"/>
      <dgm:spPr/>
    </dgm:pt>
    <dgm:pt modelId="{0269819C-D8F0-4339-938C-199F3AB681E1}" type="pres">
      <dgm:prSet presAssocID="{52AFB84C-F9F8-4FEC-AC5D-277F095C0EDB}" presName="horz2" presStyleCnt="0"/>
      <dgm:spPr/>
    </dgm:pt>
    <dgm:pt modelId="{5175D076-B26D-46C0-9CD2-4DA9CCB66FED}" type="pres">
      <dgm:prSet presAssocID="{52AFB84C-F9F8-4FEC-AC5D-277F095C0EDB}" presName="horzSpace2" presStyleCnt="0"/>
      <dgm:spPr/>
    </dgm:pt>
    <dgm:pt modelId="{D3FA4BDB-1EC4-4AE0-A195-26459BB1100A}" type="pres">
      <dgm:prSet presAssocID="{52AFB84C-F9F8-4FEC-AC5D-277F095C0EDB}" presName="tx2" presStyleLbl="revTx" presStyleIdx="7" presStyleCnt="9" custScaleX="92318" custScaleY="7148" custLinFactNeighborX="-1651" custLinFactNeighborY="-1142"/>
      <dgm:spPr/>
      <dgm:t>
        <a:bodyPr/>
        <a:lstStyle/>
        <a:p>
          <a:endParaRPr lang="sl-SI"/>
        </a:p>
      </dgm:t>
    </dgm:pt>
    <dgm:pt modelId="{2F151310-309E-4A1D-965A-23D1EE591D05}" type="pres">
      <dgm:prSet presAssocID="{52AFB84C-F9F8-4FEC-AC5D-277F095C0EDB}" presName="vert2" presStyleCnt="0"/>
      <dgm:spPr/>
    </dgm:pt>
    <dgm:pt modelId="{417AE1AF-E6CA-4641-9F1B-0C262DDFC68D}" type="pres">
      <dgm:prSet presAssocID="{52AFB84C-F9F8-4FEC-AC5D-277F095C0EDB}" presName="thinLine2b" presStyleLbl="callout" presStyleIdx="6" presStyleCnt="8"/>
      <dgm:spPr/>
    </dgm:pt>
    <dgm:pt modelId="{D0FCFE9C-3903-4836-8166-048C4C56890E}" type="pres">
      <dgm:prSet presAssocID="{52AFB84C-F9F8-4FEC-AC5D-277F095C0EDB}" presName="vertSpace2b" presStyleCnt="0"/>
      <dgm:spPr/>
    </dgm:pt>
    <dgm:pt modelId="{E748E9D2-56D8-40CF-A2AB-8F2357E96E76}" type="pres">
      <dgm:prSet presAssocID="{4B7CF2B7-356C-4EA9-A023-DFFBBC64A23C}" presName="horz2" presStyleCnt="0"/>
      <dgm:spPr/>
    </dgm:pt>
    <dgm:pt modelId="{5D4B0D6E-0C1B-4A63-A589-F1015850E406}" type="pres">
      <dgm:prSet presAssocID="{4B7CF2B7-356C-4EA9-A023-DFFBBC64A23C}" presName="horzSpace2" presStyleCnt="0"/>
      <dgm:spPr/>
    </dgm:pt>
    <dgm:pt modelId="{28DE02A1-835B-4591-B09E-3904590F176B}" type="pres">
      <dgm:prSet presAssocID="{4B7CF2B7-356C-4EA9-A023-DFFBBC64A23C}" presName="tx2" presStyleLbl="revTx" presStyleIdx="8" presStyleCnt="9" custScaleX="92318" custScaleY="7148" custLinFactNeighborX="270" custLinFactNeighborY="-778"/>
      <dgm:spPr/>
      <dgm:t>
        <a:bodyPr/>
        <a:lstStyle/>
        <a:p>
          <a:endParaRPr lang="sl-SI"/>
        </a:p>
      </dgm:t>
    </dgm:pt>
    <dgm:pt modelId="{3BAA60EF-3C0C-4B8E-B7F3-958F5C666DA4}" type="pres">
      <dgm:prSet presAssocID="{4B7CF2B7-356C-4EA9-A023-DFFBBC64A23C}" presName="vert2" presStyleCnt="0"/>
      <dgm:spPr/>
    </dgm:pt>
    <dgm:pt modelId="{0E8C668A-3528-4729-A1AF-D748B81F14D5}" type="pres">
      <dgm:prSet presAssocID="{4B7CF2B7-356C-4EA9-A023-DFFBBC64A23C}" presName="thinLine2b" presStyleLbl="callout" presStyleIdx="7" presStyleCnt="8"/>
      <dgm:spPr/>
    </dgm:pt>
    <dgm:pt modelId="{89A1A0C6-6DB1-4186-9B75-647DD7D03A04}" type="pres">
      <dgm:prSet presAssocID="{4B7CF2B7-356C-4EA9-A023-DFFBBC64A23C}" presName="vertSpace2b" presStyleCnt="0"/>
      <dgm:spPr/>
    </dgm:pt>
  </dgm:ptLst>
  <dgm:cxnLst>
    <dgm:cxn modelId="{B1FBA713-D0E8-4FB5-AE1C-C49C9FBE7099}" type="presOf" srcId="{D4B98D9B-9190-4D77-B707-8EE03F6C79EA}" destId="{82D741EB-05DE-429E-88CE-40A508214420}" srcOrd="0" destOrd="0" presId="urn:microsoft.com/office/officeart/2008/layout/LinedList"/>
    <dgm:cxn modelId="{758E0DE5-9C75-4D7E-9C3B-F3BBD6540A46}" type="presOf" srcId="{CFBD8956-D24F-4F3B-94D0-A99E4B203425}" destId="{2F626815-1A78-40F0-AEC4-BDF69F371B23}" srcOrd="0" destOrd="0" presId="urn:microsoft.com/office/officeart/2008/layout/LinedList"/>
    <dgm:cxn modelId="{687AA975-EAD2-447B-81BF-F48E2C7846CE}" srcId="{7643A397-05E5-4BC6-A428-7E794B1FD8F4}" destId="{CFBD8956-D24F-4F3B-94D0-A99E4B203425}" srcOrd="0" destOrd="0" parTransId="{2F13DB1F-67AC-45AE-B893-CEE030AB208F}" sibTransId="{4CEF0900-0829-4007-96D5-8D514D2FBA57}"/>
    <dgm:cxn modelId="{186683E8-6DAD-4A9D-8750-EA2BF7A7F812}" srcId="{7643A397-05E5-4BC6-A428-7E794B1FD8F4}" destId="{BFE6B3C1-16A3-45BC-B066-E285EF5F570F}" srcOrd="2" destOrd="0" parTransId="{04DF8A31-9173-4397-AF67-90EBC40736FA}" sibTransId="{3F59138A-AD75-4FC4-968E-4D722B554D93}"/>
    <dgm:cxn modelId="{F9A3B41A-4F5D-4335-949E-682AB1D39336}" type="presOf" srcId="{52AFB84C-F9F8-4FEC-AC5D-277F095C0EDB}" destId="{D3FA4BDB-1EC4-4AE0-A195-26459BB1100A}" srcOrd="0" destOrd="0" presId="urn:microsoft.com/office/officeart/2008/layout/LinedList"/>
    <dgm:cxn modelId="{148BA5F0-2006-47F1-8040-3D8C54F34B15}" srcId="{7643A397-05E5-4BC6-A428-7E794B1FD8F4}" destId="{884FE26A-8095-4AAD-A89E-40C494FD2C68}" srcOrd="5" destOrd="0" parTransId="{F9347C8B-74F1-4E2F-86BA-D4E04FB6E948}" sibTransId="{65F116F9-9A0A-4537-B9E6-890D851CDB46}"/>
    <dgm:cxn modelId="{B6160F75-BEE2-43B9-A5FA-EAF48C1483AD}" type="presOf" srcId="{BFE6B3C1-16A3-45BC-B066-E285EF5F570F}" destId="{FF48C663-1497-45D9-872F-935318BAE3F2}" srcOrd="0" destOrd="0" presId="urn:microsoft.com/office/officeart/2008/layout/LinedList"/>
    <dgm:cxn modelId="{55303BE9-9F88-416E-B39B-B2FADA2E6463}" type="presOf" srcId="{7643A397-05E5-4BC6-A428-7E794B1FD8F4}" destId="{D966012F-66D3-43AF-B609-714BB8D10259}" srcOrd="0" destOrd="0" presId="urn:microsoft.com/office/officeart/2008/layout/LinedList"/>
    <dgm:cxn modelId="{5E31C809-2434-45A3-B976-69BF1CE2F766}" srcId="{7643A397-05E5-4BC6-A428-7E794B1FD8F4}" destId="{3760D0F8-B2D4-4F2B-A7C2-65049C00CEA4}" srcOrd="3" destOrd="0" parTransId="{75783EC3-BA31-4EAD-B481-0D6A773F70D6}" sibTransId="{F23E2D18-99E2-42CE-8DA4-355D6EE392A5}"/>
    <dgm:cxn modelId="{6C1948F3-6FD8-479B-B232-9A05E5E9A92E}" type="presOf" srcId="{3760D0F8-B2D4-4F2B-A7C2-65049C00CEA4}" destId="{FA01805A-5A5B-4998-A3DB-199FF161A589}" srcOrd="0" destOrd="0" presId="urn:microsoft.com/office/officeart/2008/layout/LinedList"/>
    <dgm:cxn modelId="{CED6CA2A-AF25-414C-8B0E-B9989F45BBA1}" type="presOf" srcId="{884FE26A-8095-4AAD-A89E-40C494FD2C68}" destId="{B02A5E6C-E099-41C6-9F5D-078F69F69B95}" srcOrd="0" destOrd="0" presId="urn:microsoft.com/office/officeart/2008/layout/LinedList"/>
    <dgm:cxn modelId="{3CA4620C-D645-4859-80CE-AD3E3723610C}" srcId="{7643A397-05E5-4BC6-A428-7E794B1FD8F4}" destId="{D4B98D9B-9190-4D77-B707-8EE03F6C79EA}" srcOrd="4" destOrd="0" parTransId="{CE24925C-CEAB-4922-AC7E-AFC1F33C1286}" sibTransId="{D96D57F5-C565-4D6B-B9EA-3F00355B3946}"/>
    <dgm:cxn modelId="{CCD95C4D-FD38-4B14-9E31-37899C84BB8D}" srcId="{7643A397-05E5-4BC6-A428-7E794B1FD8F4}" destId="{8622F03D-8F26-49B2-AA6C-0342EDBE5EC6}" srcOrd="1" destOrd="0" parTransId="{CACB3AC1-22CC-44E3-B53F-EE045A487936}" sibTransId="{772D6300-CDF8-4491-8E5B-E17342AC771A}"/>
    <dgm:cxn modelId="{527A8537-E89D-4452-85AB-2DD386D3D5CF}" srcId="{7643A397-05E5-4BC6-A428-7E794B1FD8F4}" destId="{52AFB84C-F9F8-4FEC-AC5D-277F095C0EDB}" srcOrd="6" destOrd="0" parTransId="{3A7E1159-A58D-4F71-B29A-A60ACCA8FFEA}" sibTransId="{0041B7EA-506A-4351-8ABE-7E23143F766A}"/>
    <dgm:cxn modelId="{E10BF342-4FF7-4807-8325-3D3E45CEB838}" type="presOf" srcId="{4B7CF2B7-356C-4EA9-A023-DFFBBC64A23C}" destId="{28DE02A1-835B-4591-B09E-3904590F176B}" srcOrd="0" destOrd="0" presId="urn:microsoft.com/office/officeart/2008/layout/LinedList"/>
    <dgm:cxn modelId="{3095599C-768F-4A76-810B-989638FD4E43}" srcId="{7643A397-05E5-4BC6-A428-7E794B1FD8F4}" destId="{4B7CF2B7-356C-4EA9-A023-DFFBBC64A23C}" srcOrd="7" destOrd="0" parTransId="{AD2C6687-185A-4310-90D6-45C1BE3C84A4}" sibTransId="{77B8BB86-EBAA-4FB7-9F89-7E3A984EABB5}"/>
    <dgm:cxn modelId="{C969FA26-B47B-4224-9A33-97EEC280C586}" type="presOf" srcId="{55565B8F-70CF-4810-9B1D-4E4F711CD737}" destId="{387E3A74-E5D9-47F4-871F-BD797CE57F78}" srcOrd="0" destOrd="0" presId="urn:microsoft.com/office/officeart/2008/layout/LinedList"/>
    <dgm:cxn modelId="{01CAD368-FE84-4E38-AC28-3A5FB562089A}" type="presOf" srcId="{8622F03D-8F26-49B2-AA6C-0342EDBE5EC6}" destId="{D5F5A00B-4B41-4DBC-B3DD-5BFB2044348F}" srcOrd="0" destOrd="0" presId="urn:microsoft.com/office/officeart/2008/layout/LinedList"/>
    <dgm:cxn modelId="{5DE425D5-D885-41AF-AC91-6BEEF98396DC}" srcId="{55565B8F-70CF-4810-9B1D-4E4F711CD737}" destId="{7643A397-05E5-4BC6-A428-7E794B1FD8F4}" srcOrd="0" destOrd="0" parTransId="{20807855-605A-44E3-9AF6-C9A229A0DD19}" sibTransId="{CEAB08ED-636F-494E-8FB0-B9A32F77B6B1}"/>
    <dgm:cxn modelId="{D31AD32E-63B3-48FA-BF4A-C69D1B95CB5A}" type="presParOf" srcId="{387E3A74-E5D9-47F4-871F-BD797CE57F78}" destId="{DDA04FB7-2484-412E-BA5D-F4A4551E6ED3}" srcOrd="0" destOrd="0" presId="urn:microsoft.com/office/officeart/2008/layout/LinedList"/>
    <dgm:cxn modelId="{9A38173D-639F-461E-B80B-DDBFE9657745}" type="presParOf" srcId="{387E3A74-E5D9-47F4-871F-BD797CE57F78}" destId="{43CD9466-E5E7-4C35-BB85-5945D72E98B3}" srcOrd="1" destOrd="0" presId="urn:microsoft.com/office/officeart/2008/layout/LinedList"/>
    <dgm:cxn modelId="{7F3C2AE3-9E96-4A5A-BB1A-D7BBF1DF58B7}" type="presParOf" srcId="{43CD9466-E5E7-4C35-BB85-5945D72E98B3}" destId="{D966012F-66D3-43AF-B609-714BB8D10259}" srcOrd="0" destOrd="0" presId="urn:microsoft.com/office/officeart/2008/layout/LinedList"/>
    <dgm:cxn modelId="{58BBCE3D-20FD-4E52-8A3E-1871D9DD0431}" type="presParOf" srcId="{43CD9466-E5E7-4C35-BB85-5945D72E98B3}" destId="{7ED4986C-F02A-4FEC-B995-2106EB6EE217}" srcOrd="1" destOrd="0" presId="urn:microsoft.com/office/officeart/2008/layout/LinedList"/>
    <dgm:cxn modelId="{727D70CE-7F97-448D-91F5-9E50D7E23E38}" type="presParOf" srcId="{7ED4986C-F02A-4FEC-B995-2106EB6EE217}" destId="{94B4EFAE-D113-4FC2-917A-EAAFC5DC4755}" srcOrd="0" destOrd="0" presId="urn:microsoft.com/office/officeart/2008/layout/LinedList"/>
    <dgm:cxn modelId="{D3DF35E1-574A-46D3-BBAA-5AC03385AC59}" type="presParOf" srcId="{7ED4986C-F02A-4FEC-B995-2106EB6EE217}" destId="{C57CC706-B244-4B9E-BECE-92C38ADC1E1B}" srcOrd="1" destOrd="0" presId="urn:microsoft.com/office/officeart/2008/layout/LinedList"/>
    <dgm:cxn modelId="{32A0B90E-F110-46B3-8847-2280722D4D1B}" type="presParOf" srcId="{C57CC706-B244-4B9E-BECE-92C38ADC1E1B}" destId="{54DA6D02-41BB-434A-83A0-5FE64B5AC406}" srcOrd="0" destOrd="0" presId="urn:microsoft.com/office/officeart/2008/layout/LinedList"/>
    <dgm:cxn modelId="{B5F92747-3F3F-4523-8BC1-47348C15A3B9}" type="presParOf" srcId="{C57CC706-B244-4B9E-BECE-92C38ADC1E1B}" destId="{2F626815-1A78-40F0-AEC4-BDF69F371B23}" srcOrd="1" destOrd="0" presId="urn:microsoft.com/office/officeart/2008/layout/LinedList"/>
    <dgm:cxn modelId="{EC53FB32-DBBF-4AC0-9E46-ABCAC7F7110A}" type="presParOf" srcId="{C57CC706-B244-4B9E-BECE-92C38ADC1E1B}" destId="{BC8C2AD5-17CC-427E-8DE1-2B49A97EF9E2}" srcOrd="2" destOrd="0" presId="urn:microsoft.com/office/officeart/2008/layout/LinedList"/>
    <dgm:cxn modelId="{1711B6B8-0906-4F0F-901D-F187720E706E}" type="presParOf" srcId="{7ED4986C-F02A-4FEC-B995-2106EB6EE217}" destId="{E29104AD-6776-4347-A9D6-A558E6A50A5D}" srcOrd="2" destOrd="0" presId="urn:microsoft.com/office/officeart/2008/layout/LinedList"/>
    <dgm:cxn modelId="{1DE35497-9A44-4778-91E3-5F4CE28D3C2F}" type="presParOf" srcId="{7ED4986C-F02A-4FEC-B995-2106EB6EE217}" destId="{B6BD5A03-A9A1-499D-8E24-AF75FC0AB366}" srcOrd="3" destOrd="0" presId="urn:microsoft.com/office/officeart/2008/layout/LinedList"/>
    <dgm:cxn modelId="{70CBCABF-F6A0-4541-A960-923DACBFF9F5}" type="presParOf" srcId="{7ED4986C-F02A-4FEC-B995-2106EB6EE217}" destId="{C887CC94-C872-4F5F-98A5-EE911CE14745}" srcOrd="4" destOrd="0" presId="urn:microsoft.com/office/officeart/2008/layout/LinedList"/>
    <dgm:cxn modelId="{ECCB417C-2072-4005-B023-F8FE520F0878}" type="presParOf" srcId="{C887CC94-C872-4F5F-98A5-EE911CE14745}" destId="{5F275103-D544-46BB-9890-AADEB76C2A95}" srcOrd="0" destOrd="0" presId="urn:microsoft.com/office/officeart/2008/layout/LinedList"/>
    <dgm:cxn modelId="{C6798BBB-340A-4ADC-8DDA-A3551F28D95F}" type="presParOf" srcId="{C887CC94-C872-4F5F-98A5-EE911CE14745}" destId="{D5F5A00B-4B41-4DBC-B3DD-5BFB2044348F}" srcOrd="1" destOrd="0" presId="urn:microsoft.com/office/officeart/2008/layout/LinedList"/>
    <dgm:cxn modelId="{F94B26EA-9064-4570-B13E-F8DFD4286194}" type="presParOf" srcId="{C887CC94-C872-4F5F-98A5-EE911CE14745}" destId="{BD16D0CA-1502-42BE-93D2-ED8EACBE1DB1}" srcOrd="2" destOrd="0" presId="urn:microsoft.com/office/officeart/2008/layout/LinedList"/>
    <dgm:cxn modelId="{EE0A3AB1-55CF-48EF-8903-6DFF0E03E79A}" type="presParOf" srcId="{7ED4986C-F02A-4FEC-B995-2106EB6EE217}" destId="{B48E4A0F-10A9-4939-9B68-B6AFDB59454F}" srcOrd="5" destOrd="0" presId="urn:microsoft.com/office/officeart/2008/layout/LinedList"/>
    <dgm:cxn modelId="{50FE4330-75B2-4E41-8335-1554BAEEEE02}" type="presParOf" srcId="{7ED4986C-F02A-4FEC-B995-2106EB6EE217}" destId="{C6C7409F-699B-4A37-838F-6540DAD66BA6}" srcOrd="6" destOrd="0" presId="urn:microsoft.com/office/officeart/2008/layout/LinedList"/>
    <dgm:cxn modelId="{2895DB1A-8026-4072-B1B2-8C499E4AAF0C}" type="presParOf" srcId="{7ED4986C-F02A-4FEC-B995-2106EB6EE217}" destId="{B390B5F1-C7D1-4056-B683-7AE76192E44D}" srcOrd="7" destOrd="0" presId="urn:microsoft.com/office/officeart/2008/layout/LinedList"/>
    <dgm:cxn modelId="{8AA1DB7A-F3F0-4789-BAC5-8B77123767A7}" type="presParOf" srcId="{B390B5F1-C7D1-4056-B683-7AE76192E44D}" destId="{68E47302-9AA2-4FDB-9076-2750A79D6708}" srcOrd="0" destOrd="0" presId="urn:microsoft.com/office/officeart/2008/layout/LinedList"/>
    <dgm:cxn modelId="{7757B7EE-A27D-48BA-89AA-D0F31A69EF48}" type="presParOf" srcId="{B390B5F1-C7D1-4056-B683-7AE76192E44D}" destId="{FF48C663-1497-45D9-872F-935318BAE3F2}" srcOrd="1" destOrd="0" presId="urn:microsoft.com/office/officeart/2008/layout/LinedList"/>
    <dgm:cxn modelId="{982ECC22-4D19-46F8-9AA2-D056AF2A49FD}" type="presParOf" srcId="{B390B5F1-C7D1-4056-B683-7AE76192E44D}" destId="{AFA4009E-04C9-4A39-A12E-E330BB04B5C4}" srcOrd="2" destOrd="0" presId="urn:microsoft.com/office/officeart/2008/layout/LinedList"/>
    <dgm:cxn modelId="{539D9189-0639-4AB8-9123-23D9328426D2}" type="presParOf" srcId="{7ED4986C-F02A-4FEC-B995-2106EB6EE217}" destId="{9F021B1F-3749-485C-BA92-6591A0650351}" srcOrd="8" destOrd="0" presId="urn:microsoft.com/office/officeart/2008/layout/LinedList"/>
    <dgm:cxn modelId="{BF61B149-02F4-42A6-90B2-2F6CF74FDEB8}" type="presParOf" srcId="{7ED4986C-F02A-4FEC-B995-2106EB6EE217}" destId="{CE5FE264-9057-4F90-97B3-C2C4A50106A2}" srcOrd="9" destOrd="0" presId="urn:microsoft.com/office/officeart/2008/layout/LinedList"/>
    <dgm:cxn modelId="{98937DF9-6CF3-4D0D-84DE-99FE9C32D0FE}" type="presParOf" srcId="{7ED4986C-F02A-4FEC-B995-2106EB6EE217}" destId="{E7EEE494-9D4F-4925-A5A4-09F4823B4CCC}" srcOrd="10" destOrd="0" presId="urn:microsoft.com/office/officeart/2008/layout/LinedList"/>
    <dgm:cxn modelId="{8484E5B4-7D60-4EB3-91FC-8657DC86CDAF}" type="presParOf" srcId="{E7EEE494-9D4F-4925-A5A4-09F4823B4CCC}" destId="{5938B9FC-7196-4F9C-9DC8-CD68897F2830}" srcOrd="0" destOrd="0" presId="urn:microsoft.com/office/officeart/2008/layout/LinedList"/>
    <dgm:cxn modelId="{735C7230-13E2-46A2-999B-9D5A7394E210}" type="presParOf" srcId="{E7EEE494-9D4F-4925-A5A4-09F4823B4CCC}" destId="{FA01805A-5A5B-4998-A3DB-199FF161A589}" srcOrd="1" destOrd="0" presId="urn:microsoft.com/office/officeart/2008/layout/LinedList"/>
    <dgm:cxn modelId="{76E2E0A7-9DCE-47F1-94CC-6116816CCFD1}" type="presParOf" srcId="{E7EEE494-9D4F-4925-A5A4-09F4823B4CCC}" destId="{359E5DA0-3C3A-43BD-A7B7-76D8442C5A2B}" srcOrd="2" destOrd="0" presId="urn:microsoft.com/office/officeart/2008/layout/LinedList"/>
    <dgm:cxn modelId="{4C0DEBE1-F3BF-48F4-BCF5-D2184DF3720C}" type="presParOf" srcId="{7ED4986C-F02A-4FEC-B995-2106EB6EE217}" destId="{721AA79A-DAE9-49F5-B3B2-CE6CA15B424B}" srcOrd="11" destOrd="0" presId="urn:microsoft.com/office/officeart/2008/layout/LinedList"/>
    <dgm:cxn modelId="{5A0255A4-95CD-43FD-B82A-41CA9439E24C}" type="presParOf" srcId="{7ED4986C-F02A-4FEC-B995-2106EB6EE217}" destId="{6CF06D24-18D2-4287-8A8A-D402885E7040}" srcOrd="12" destOrd="0" presId="urn:microsoft.com/office/officeart/2008/layout/LinedList"/>
    <dgm:cxn modelId="{6AFEA758-8274-4D89-9CC4-0DB77BD8AEB5}" type="presParOf" srcId="{7ED4986C-F02A-4FEC-B995-2106EB6EE217}" destId="{96745626-DF25-4D38-ADA9-91459042BB82}" srcOrd="13" destOrd="0" presId="urn:microsoft.com/office/officeart/2008/layout/LinedList"/>
    <dgm:cxn modelId="{C2158666-DD30-4E8C-93FF-3A184FBDA7BB}" type="presParOf" srcId="{96745626-DF25-4D38-ADA9-91459042BB82}" destId="{71745824-4BE9-4FD3-804F-EF413836D021}" srcOrd="0" destOrd="0" presId="urn:microsoft.com/office/officeart/2008/layout/LinedList"/>
    <dgm:cxn modelId="{21A9985A-E5BA-4D4A-AE0B-3DE76E26DA65}" type="presParOf" srcId="{96745626-DF25-4D38-ADA9-91459042BB82}" destId="{82D741EB-05DE-429E-88CE-40A508214420}" srcOrd="1" destOrd="0" presId="urn:microsoft.com/office/officeart/2008/layout/LinedList"/>
    <dgm:cxn modelId="{B7BF4D05-46CB-419D-9AEF-8682A76F50A6}" type="presParOf" srcId="{96745626-DF25-4D38-ADA9-91459042BB82}" destId="{417AF5DD-EDDC-4791-AC3B-1175153D81A1}" srcOrd="2" destOrd="0" presId="urn:microsoft.com/office/officeart/2008/layout/LinedList"/>
    <dgm:cxn modelId="{016D39D6-6D8B-4393-B0CB-A08611E2E2F1}" type="presParOf" srcId="{7ED4986C-F02A-4FEC-B995-2106EB6EE217}" destId="{D1AC203D-2F70-4678-B5EA-E3B9B179D54E}" srcOrd="14" destOrd="0" presId="urn:microsoft.com/office/officeart/2008/layout/LinedList"/>
    <dgm:cxn modelId="{8DB6F2EC-6A42-4E38-B6B9-C9F8CBE62B4B}" type="presParOf" srcId="{7ED4986C-F02A-4FEC-B995-2106EB6EE217}" destId="{90C1BD55-4C17-45CD-ADD7-F92046509C6E}" srcOrd="15" destOrd="0" presId="urn:microsoft.com/office/officeart/2008/layout/LinedList"/>
    <dgm:cxn modelId="{91E9D1D7-B32F-4279-AFA3-33240B1C767A}" type="presParOf" srcId="{7ED4986C-F02A-4FEC-B995-2106EB6EE217}" destId="{966FB15B-992B-42A1-9B7D-10B08F70DEC8}" srcOrd="16" destOrd="0" presId="urn:microsoft.com/office/officeart/2008/layout/LinedList"/>
    <dgm:cxn modelId="{00BD3402-1F52-4CE1-A7B7-6A700262644A}" type="presParOf" srcId="{966FB15B-992B-42A1-9B7D-10B08F70DEC8}" destId="{C8990D05-58C7-4B5E-B356-43649B8FDDF9}" srcOrd="0" destOrd="0" presId="urn:microsoft.com/office/officeart/2008/layout/LinedList"/>
    <dgm:cxn modelId="{31216852-5768-4A0F-A690-71AE84BFF085}" type="presParOf" srcId="{966FB15B-992B-42A1-9B7D-10B08F70DEC8}" destId="{B02A5E6C-E099-41C6-9F5D-078F69F69B95}" srcOrd="1" destOrd="0" presId="urn:microsoft.com/office/officeart/2008/layout/LinedList"/>
    <dgm:cxn modelId="{342824D1-7FD3-4F9A-8CA6-0F65585AAC73}" type="presParOf" srcId="{966FB15B-992B-42A1-9B7D-10B08F70DEC8}" destId="{9083B921-C95F-48B3-BF2C-2D09C72BC13A}" srcOrd="2" destOrd="0" presId="urn:microsoft.com/office/officeart/2008/layout/LinedList"/>
    <dgm:cxn modelId="{E77CB1C7-FAAE-4FFD-883C-4D3B73C13E2E}" type="presParOf" srcId="{7ED4986C-F02A-4FEC-B995-2106EB6EE217}" destId="{2AD208E7-BD26-4622-8399-D16777F2CF2A}" srcOrd="17" destOrd="0" presId="urn:microsoft.com/office/officeart/2008/layout/LinedList"/>
    <dgm:cxn modelId="{B4C7C8E8-9F78-4A2F-955A-D8FB9A954D20}" type="presParOf" srcId="{7ED4986C-F02A-4FEC-B995-2106EB6EE217}" destId="{0914077E-4ECF-4F91-8B45-04808A318168}" srcOrd="18" destOrd="0" presId="urn:microsoft.com/office/officeart/2008/layout/LinedList"/>
    <dgm:cxn modelId="{51541535-E0B8-450C-BCC1-8BEBE7F26C80}" type="presParOf" srcId="{7ED4986C-F02A-4FEC-B995-2106EB6EE217}" destId="{0269819C-D8F0-4339-938C-199F3AB681E1}" srcOrd="19" destOrd="0" presId="urn:microsoft.com/office/officeart/2008/layout/LinedList"/>
    <dgm:cxn modelId="{B3E0D0C3-B615-45B7-B2E6-DC4981AD591E}" type="presParOf" srcId="{0269819C-D8F0-4339-938C-199F3AB681E1}" destId="{5175D076-B26D-46C0-9CD2-4DA9CCB66FED}" srcOrd="0" destOrd="0" presId="urn:microsoft.com/office/officeart/2008/layout/LinedList"/>
    <dgm:cxn modelId="{9517A919-6F7A-40E3-9B34-4648BF1C3EAC}" type="presParOf" srcId="{0269819C-D8F0-4339-938C-199F3AB681E1}" destId="{D3FA4BDB-1EC4-4AE0-A195-26459BB1100A}" srcOrd="1" destOrd="0" presId="urn:microsoft.com/office/officeart/2008/layout/LinedList"/>
    <dgm:cxn modelId="{049BAF50-B1A3-465B-9B75-2DEE0C9F05BE}" type="presParOf" srcId="{0269819C-D8F0-4339-938C-199F3AB681E1}" destId="{2F151310-309E-4A1D-965A-23D1EE591D05}" srcOrd="2" destOrd="0" presId="urn:microsoft.com/office/officeart/2008/layout/LinedList"/>
    <dgm:cxn modelId="{C6BB0E0C-9444-4DE6-BB4F-812699502DD0}" type="presParOf" srcId="{7ED4986C-F02A-4FEC-B995-2106EB6EE217}" destId="{417AE1AF-E6CA-4641-9F1B-0C262DDFC68D}" srcOrd="20" destOrd="0" presId="urn:microsoft.com/office/officeart/2008/layout/LinedList"/>
    <dgm:cxn modelId="{5187BFE4-B902-480C-A23C-E10F913B6098}" type="presParOf" srcId="{7ED4986C-F02A-4FEC-B995-2106EB6EE217}" destId="{D0FCFE9C-3903-4836-8166-048C4C56890E}" srcOrd="21" destOrd="0" presId="urn:microsoft.com/office/officeart/2008/layout/LinedList"/>
    <dgm:cxn modelId="{7BCB8D9E-2D16-4167-8685-687C4FBC31A1}" type="presParOf" srcId="{7ED4986C-F02A-4FEC-B995-2106EB6EE217}" destId="{E748E9D2-56D8-40CF-A2AB-8F2357E96E76}" srcOrd="22" destOrd="0" presId="urn:microsoft.com/office/officeart/2008/layout/LinedList"/>
    <dgm:cxn modelId="{61BC4B10-ABA6-4989-9743-AA896E7429E2}" type="presParOf" srcId="{E748E9D2-56D8-40CF-A2AB-8F2357E96E76}" destId="{5D4B0D6E-0C1B-4A63-A589-F1015850E406}" srcOrd="0" destOrd="0" presId="urn:microsoft.com/office/officeart/2008/layout/LinedList"/>
    <dgm:cxn modelId="{40B26E99-40EE-43C0-AD5B-E7E05FD4B5B8}" type="presParOf" srcId="{E748E9D2-56D8-40CF-A2AB-8F2357E96E76}" destId="{28DE02A1-835B-4591-B09E-3904590F176B}" srcOrd="1" destOrd="0" presId="urn:microsoft.com/office/officeart/2008/layout/LinedList"/>
    <dgm:cxn modelId="{6D47D3A8-6140-47CF-B75B-1E39452E0F5B}" type="presParOf" srcId="{E748E9D2-56D8-40CF-A2AB-8F2357E96E76}" destId="{3BAA60EF-3C0C-4B8E-B7F3-958F5C666DA4}" srcOrd="2" destOrd="0" presId="urn:microsoft.com/office/officeart/2008/layout/LinedList"/>
    <dgm:cxn modelId="{1CD4BC61-A539-43C6-9A3D-B6795A930474}" type="presParOf" srcId="{7ED4986C-F02A-4FEC-B995-2106EB6EE217}" destId="{0E8C668A-3528-4729-A1AF-D748B81F14D5}" srcOrd="23" destOrd="0" presId="urn:microsoft.com/office/officeart/2008/layout/LinedList"/>
    <dgm:cxn modelId="{41004BC5-E6AB-4C9B-B8CC-34E88AE5FD6B}" type="presParOf" srcId="{7ED4986C-F02A-4FEC-B995-2106EB6EE217}" destId="{89A1A0C6-6DB1-4186-9B75-647DD7D03A04}" srcOrd="24" destOrd="0" presId="urn:microsoft.com/office/officeart/2008/layout/LinedList"/>
  </dgm:cxnLst>
  <dgm:bg/>
  <dgm:whole/>
  <dgm:extLst>
    <a:ext uri="http://schemas.microsoft.com/office/drawing/2008/diagram"/>
    <a:ext uri="{C62137D5-CB1D-491B-B009-E17868A290BF}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34DE1-8DDD-4EE9-9765-CED06524217D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sl-SI"/>
        </a:p>
      </dgm:t>
    </dgm:pt>
    <dgm:pt modelId="{D75BADBA-460E-40CE-BFC3-61B687FD60D0}" type="pres">
      <dgm:prSet presAssocID="{7F834DE1-8DDD-4EE9-9765-CED0652421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41DE1E46-8C04-4B67-B323-A3134E8BE175}" type="presOf" srcId="{7F834DE1-8DDD-4EE9-9765-CED06524217D}" destId="{D75BADBA-460E-40CE-BFC3-61B687FD60D0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30" qsCatId="simple" csTypeId="urn:microsoft.com/office/officeart/2005/8/colors/accent1_2#25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Brezposelnih oseb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620BADA-BC41-4081-9357-F86E8ED55C90}" type="presOf" srcId="{D64FBEAA-86C4-41D0-9656-D18CD74936AF}" destId="{C06D2203-2A94-454A-95B1-D8DADE136402}" srcOrd="0" destOrd="0" presId="urn:microsoft.com/office/officeart/2005/8/layout/vList2"/>
    <dgm:cxn modelId="{8A2CED5B-3FF1-415D-8BC5-01528A613459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D6476E53-6392-407E-88A2-45FA2F3C0766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31" qsCatId="simple" csTypeId="urn:microsoft.com/office/officeart/2005/8/colors/accent1_2#26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Število prostih delovnih mest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-1900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34482F2-6893-4283-8709-676439121BCC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AD53BAA9-3405-4640-A284-68D27D13A5BA}" type="presOf" srcId="{EA782087-BC49-4DAE-936B-1E74DD9E5756}" destId="{0FF4D465-D2FF-499C-8D78-9A9788CFC2E9}" srcOrd="0" destOrd="0" presId="urn:microsoft.com/office/officeart/2005/8/layout/vList2"/>
    <dgm:cxn modelId="{51ED8E3F-7D74-42D2-B581-6AEAC6951FB9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32" qsCatId="simple" csTypeId="urn:microsoft.com/office/officeart/2005/8/colors/accent1_2#27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Povprečno trajanje brezposelnosti pred zaposlitvijo je 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rPr>
            <a:t>8,4  mesecev.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BED01BA-2169-4318-A9F4-1A3746340C14}" type="presOf" srcId="{EA782087-BC49-4DAE-936B-1E74DD9E5756}" destId="{0FF4D465-D2FF-499C-8D78-9A9788CFC2E9}" srcOrd="0" destOrd="0" presId="urn:microsoft.com/office/officeart/2005/8/layout/vList2"/>
    <dgm:cxn modelId="{6A1A4862-8815-4929-97DF-5B55C51D3D91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2280928D-8E26-4EF1-88E6-EBE542D3E226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5565B8F-70CF-4810-9B1D-4E4F711CD737}" type="doc">
      <dgm:prSet loTypeId="urn:microsoft.com/office/officeart/2008/layout/LinedList" loCatId="hierarchy" qsTypeId="urn:microsoft.com/office/officeart/2005/8/quickstyle/simple1#33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7643A397-05E5-4BC6-A428-7E794B1FD8F4}">
      <dgm:prSet phldrT="[besedilo]" custT="1"/>
      <dgm:spPr/>
      <dgm:t>
        <a:bodyPr/>
        <a:lstStyle/>
        <a:p>
          <a:r>
            <a:rPr lang="sl-SI" sz="3000" b="1" cap="all" spc="0" dirty="0" err="1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Aranžerski</a:t>
          </a:r>
          <a:r>
            <a:rPr lang="sl-SI" sz="3000" b="1" cap="all" spc="0" dirty="0" smtClean="0">
              <a:ln w="9000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tehnik</a:t>
          </a:r>
          <a:endParaRPr lang="sl-SI" sz="3000" b="1" cap="all" spc="0" dirty="0">
            <a:ln w="9000" cmpd="sng">
              <a:solidFill>
                <a:schemeClr val="bg2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0807855-605A-44E3-9AF6-C9A229A0DD19}" type="par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EAB08ED-636F-494E-8FB0-B9A32F77B6B1}" type="sibTrans" cxnId="{5DE425D5-D885-41AF-AC91-6BEEF98396DC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4B7CF2B7-356C-4EA9-A023-DFFBBC64A23C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Strokovni sodelavci za oblikovanje, dekoraterji, aranžerji ipd.</a:t>
          </a:r>
          <a:endParaRPr lang="sl-SI" sz="1400" dirty="0">
            <a:solidFill>
              <a:schemeClr val="tx1"/>
            </a:solidFill>
          </a:endParaRPr>
        </a:p>
      </dgm:t>
    </dgm:pt>
    <dgm:pt modelId="{AD2C6687-185A-4310-90D6-45C1BE3C84A4}" type="parTrans" cxnId="{3095599C-768F-4A76-810B-989638FD4E43}">
      <dgm:prSet/>
      <dgm:spPr/>
      <dgm:t>
        <a:bodyPr/>
        <a:lstStyle/>
        <a:p>
          <a:endParaRPr lang="sl-SI"/>
        </a:p>
      </dgm:t>
    </dgm:pt>
    <dgm:pt modelId="{77B8BB86-EBAA-4FB7-9F89-7E3A984EABB5}" type="sibTrans" cxnId="{3095599C-768F-4A76-810B-989638FD4E43}">
      <dgm:prSet/>
      <dgm:spPr/>
      <dgm:t>
        <a:bodyPr/>
        <a:lstStyle/>
        <a:p>
          <a:endParaRPr lang="sl-SI"/>
        </a:p>
      </dgm:t>
    </dgm:pt>
    <dgm:pt modelId="{89E60C31-05C6-45E2-9E0D-307CD09D4651}">
      <dgm:prSet custT="1"/>
      <dgm:spPr/>
      <dgm:t>
        <a:bodyPr/>
        <a:lstStyle/>
        <a:p>
          <a:r>
            <a:rPr lang="sl-SI" sz="1400" dirty="0" smtClean="0">
              <a:solidFill>
                <a:schemeClr val="tx1"/>
              </a:solidFill>
            </a:rPr>
            <a:t>Prodajalci ipd., d. n</a:t>
          </a:r>
          <a:r>
            <a:rPr lang="sl-SI" dirty="0" smtClean="0">
              <a:solidFill>
                <a:schemeClr val="tx1"/>
              </a:solidFill>
            </a:rPr>
            <a:t>.</a:t>
          </a:r>
          <a:endParaRPr lang="sl-SI" sz="1400" dirty="0" smtClean="0">
            <a:solidFill>
              <a:schemeClr val="tx1"/>
            </a:solidFill>
          </a:endParaRPr>
        </a:p>
        <a:p>
          <a:endParaRPr lang="sl-SI" dirty="0">
            <a:solidFill>
              <a:schemeClr val="tx1"/>
            </a:solidFill>
          </a:endParaRPr>
        </a:p>
      </dgm:t>
    </dgm:pt>
    <dgm:pt modelId="{5AB01E12-D73E-43BE-9EB4-12CE501644BC}" type="parTrans" cxnId="{5C90FBAC-4522-416F-887D-1037DD0FEB24}">
      <dgm:prSet/>
      <dgm:spPr/>
      <dgm:t>
        <a:bodyPr/>
        <a:lstStyle/>
        <a:p>
          <a:endParaRPr lang="sl-SI"/>
        </a:p>
      </dgm:t>
    </dgm:pt>
    <dgm:pt modelId="{9241B0B3-E0D7-4200-8BAD-EB2144CF4A30}" type="sibTrans" cxnId="{5C90FBAC-4522-416F-887D-1037DD0FEB24}">
      <dgm:prSet/>
      <dgm:spPr/>
      <dgm:t>
        <a:bodyPr/>
        <a:lstStyle/>
        <a:p>
          <a:endParaRPr lang="sl-SI"/>
        </a:p>
      </dgm:t>
    </dgm:pt>
    <dgm:pt modelId="{7D56F16E-54B9-43DE-8BE6-789B6D3A8772}">
      <dgm:prSet custT="1"/>
      <dgm:spPr/>
      <dgm:t>
        <a:bodyPr/>
        <a:lstStyle/>
        <a:p>
          <a:endParaRPr lang="sl-SI" sz="1400" dirty="0">
            <a:solidFill>
              <a:schemeClr val="tx1"/>
            </a:solidFill>
          </a:endParaRPr>
        </a:p>
      </dgm:t>
    </dgm:pt>
    <dgm:pt modelId="{E1F3E17D-A878-471E-AFF4-55262CF0F37C}" type="parTrans" cxnId="{5DA2FF89-FA24-4E16-89E9-86D065D80E82}">
      <dgm:prSet/>
      <dgm:spPr/>
      <dgm:t>
        <a:bodyPr/>
        <a:lstStyle/>
        <a:p>
          <a:endParaRPr lang="sl-SI"/>
        </a:p>
      </dgm:t>
    </dgm:pt>
    <dgm:pt modelId="{5C012BF4-20BA-4731-8AE2-C321DA7CB888}" type="sibTrans" cxnId="{5DA2FF89-FA24-4E16-89E9-86D065D80E82}">
      <dgm:prSet/>
      <dgm:spPr/>
      <dgm:t>
        <a:bodyPr/>
        <a:lstStyle/>
        <a:p>
          <a:endParaRPr lang="sl-SI"/>
        </a:p>
      </dgm:t>
    </dgm:pt>
    <dgm:pt modelId="{1E66198F-8DE0-494F-AF9B-DCF3B564CD63}" type="pres">
      <dgm:prSet presAssocID="{55565B8F-70CF-4810-9B1D-4E4F711CD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BC5E4B81-9752-4470-BA83-6A359A4F9617}" type="pres">
      <dgm:prSet presAssocID="{7643A397-05E5-4BC6-A428-7E794B1FD8F4}" presName="thickLine" presStyleLbl="alignNode1" presStyleIdx="0" presStyleCnt="1"/>
      <dgm:spPr/>
    </dgm:pt>
    <dgm:pt modelId="{6002ECE2-034E-40EF-8BE7-61DA6D79FFBA}" type="pres">
      <dgm:prSet presAssocID="{7643A397-05E5-4BC6-A428-7E794B1FD8F4}" presName="horz1" presStyleCnt="0"/>
      <dgm:spPr/>
    </dgm:pt>
    <dgm:pt modelId="{E2C69DC6-2FCF-4BC1-A741-275963D1F163}" type="pres">
      <dgm:prSet presAssocID="{7643A397-05E5-4BC6-A428-7E794B1FD8F4}" presName="tx1" presStyleLbl="revTx" presStyleIdx="0" presStyleCnt="4" custScaleX="230408"/>
      <dgm:spPr/>
      <dgm:t>
        <a:bodyPr/>
        <a:lstStyle/>
        <a:p>
          <a:endParaRPr lang="sl-SI"/>
        </a:p>
      </dgm:t>
    </dgm:pt>
    <dgm:pt modelId="{568C0939-F537-4B29-B450-1B47A7352DCB}" type="pres">
      <dgm:prSet presAssocID="{7643A397-05E5-4BC6-A428-7E794B1FD8F4}" presName="vert1" presStyleCnt="0"/>
      <dgm:spPr/>
    </dgm:pt>
    <dgm:pt modelId="{AC4DA8FA-2492-4E57-AA37-EC1ABEE55271}" type="pres">
      <dgm:prSet presAssocID="{7D56F16E-54B9-43DE-8BE6-789B6D3A8772}" presName="vertSpace2a" presStyleCnt="0"/>
      <dgm:spPr/>
    </dgm:pt>
    <dgm:pt modelId="{1FB90DF2-CF5B-44C9-960F-A8A1BB4AD320}" type="pres">
      <dgm:prSet presAssocID="{7D56F16E-54B9-43DE-8BE6-789B6D3A8772}" presName="horz2" presStyleCnt="0"/>
      <dgm:spPr/>
    </dgm:pt>
    <dgm:pt modelId="{C33CF1B8-8582-4313-A76D-6C738AF7D7CA}" type="pres">
      <dgm:prSet presAssocID="{7D56F16E-54B9-43DE-8BE6-789B6D3A8772}" presName="horzSpace2" presStyleCnt="0"/>
      <dgm:spPr/>
    </dgm:pt>
    <dgm:pt modelId="{DD4834F4-1FC7-4878-9F4F-7796B8C33DD1}" type="pres">
      <dgm:prSet presAssocID="{7D56F16E-54B9-43DE-8BE6-789B6D3A8772}" presName="tx2" presStyleLbl="revTx" presStyleIdx="1" presStyleCnt="4" custScaleY="174674"/>
      <dgm:spPr/>
      <dgm:t>
        <a:bodyPr/>
        <a:lstStyle/>
        <a:p>
          <a:endParaRPr lang="sl-SI"/>
        </a:p>
      </dgm:t>
    </dgm:pt>
    <dgm:pt modelId="{3B849103-22E0-4A9A-A160-B9FE31E916B0}" type="pres">
      <dgm:prSet presAssocID="{7D56F16E-54B9-43DE-8BE6-789B6D3A8772}" presName="vert2" presStyleCnt="0"/>
      <dgm:spPr/>
    </dgm:pt>
    <dgm:pt modelId="{4408FBF7-D2E6-4304-9347-D830E930175E}" type="pres">
      <dgm:prSet presAssocID="{7D56F16E-54B9-43DE-8BE6-789B6D3A8772}" presName="thinLine2b" presStyleLbl="callout" presStyleIdx="0" presStyleCnt="3"/>
      <dgm:spPr/>
    </dgm:pt>
    <dgm:pt modelId="{895921FB-DE93-4327-B42E-48F6BAF24E4F}" type="pres">
      <dgm:prSet presAssocID="{7D56F16E-54B9-43DE-8BE6-789B6D3A8772}" presName="vertSpace2b" presStyleCnt="0"/>
      <dgm:spPr/>
    </dgm:pt>
    <dgm:pt modelId="{720D2957-4378-47A8-B312-F280E238382D}" type="pres">
      <dgm:prSet presAssocID="{4B7CF2B7-356C-4EA9-A023-DFFBBC64A23C}" presName="horz2" presStyleCnt="0"/>
      <dgm:spPr/>
    </dgm:pt>
    <dgm:pt modelId="{9FC4212D-4FE4-4E11-BB0F-6E0D91F377CD}" type="pres">
      <dgm:prSet presAssocID="{4B7CF2B7-356C-4EA9-A023-DFFBBC64A23C}" presName="horzSpace2" presStyleCnt="0"/>
      <dgm:spPr/>
    </dgm:pt>
    <dgm:pt modelId="{4B0A31E0-1215-4128-B303-163E598BD4A7}" type="pres">
      <dgm:prSet presAssocID="{4B7CF2B7-356C-4EA9-A023-DFFBBC64A23C}" presName="tx2" presStyleLbl="revTx" presStyleIdx="2" presStyleCnt="4"/>
      <dgm:spPr/>
      <dgm:t>
        <a:bodyPr/>
        <a:lstStyle/>
        <a:p>
          <a:endParaRPr lang="sl-SI"/>
        </a:p>
      </dgm:t>
    </dgm:pt>
    <dgm:pt modelId="{CCEE0DD2-F146-40D0-8706-7E040BED3A28}" type="pres">
      <dgm:prSet presAssocID="{4B7CF2B7-356C-4EA9-A023-DFFBBC64A23C}" presName="vert2" presStyleCnt="0"/>
      <dgm:spPr/>
    </dgm:pt>
    <dgm:pt modelId="{0248305F-E471-4687-9744-D8710F93BAC7}" type="pres">
      <dgm:prSet presAssocID="{4B7CF2B7-356C-4EA9-A023-DFFBBC64A23C}" presName="thinLine2b" presStyleLbl="callout" presStyleIdx="1" presStyleCnt="3"/>
      <dgm:spPr/>
    </dgm:pt>
    <dgm:pt modelId="{17AD2F20-55C9-4AD3-A5C8-C2A468DD438E}" type="pres">
      <dgm:prSet presAssocID="{4B7CF2B7-356C-4EA9-A023-DFFBBC64A23C}" presName="vertSpace2b" presStyleCnt="0"/>
      <dgm:spPr/>
    </dgm:pt>
    <dgm:pt modelId="{791639E2-A6A0-461A-BE9B-77FF08BD7FAD}" type="pres">
      <dgm:prSet presAssocID="{89E60C31-05C6-45E2-9E0D-307CD09D4651}" presName="horz2" presStyleCnt="0"/>
      <dgm:spPr/>
    </dgm:pt>
    <dgm:pt modelId="{5B119314-9A65-4166-B917-388EB00BAD14}" type="pres">
      <dgm:prSet presAssocID="{89E60C31-05C6-45E2-9E0D-307CD09D4651}" presName="horzSpace2" presStyleCnt="0"/>
      <dgm:spPr/>
    </dgm:pt>
    <dgm:pt modelId="{2406DFAC-890B-45D1-8D03-95841A3877DF}" type="pres">
      <dgm:prSet presAssocID="{89E60C31-05C6-45E2-9E0D-307CD09D4651}" presName="tx2" presStyleLbl="revTx" presStyleIdx="3" presStyleCnt="4"/>
      <dgm:spPr/>
      <dgm:t>
        <a:bodyPr/>
        <a:lstStyle/>
        <a:p>
          <a:endParaRPr lang="sl-SI"/>
        </a:p>
      </dgm:t>
    </dgm:pt>
    <dgm:pt modelId="{DF53DEF3-B606-4331-816A-C91651E85E16}" type="pres">
      <dgm:prSet presAssocID="{89E60C31-05C6-45E2-9E0D-307CD09D4651}" presName="vert2" presStyleCnt="0"/>
      <dgm:spPr/>
    </dgm:pt>
    <dgm:pt modelId="{472D5A5F-7B15-40BF-8C28-EA861BD4F3CE}" type="pres">
      <dgm:prSet presAssocID="{89E60C31-05C6-45E2-9E0D-307CD09D4651}" presName="thinLine2b" presStyleLbl="callout" presStyleIdx="2" presStyleCnt="3"/>
      <dgm:spPr/>
    </dgm:pt>
    <dgm:pt modelId="{4A03CAF8-D44D-4A38-964F-7E21746DC9C5}" type="pres">
      <dgm:prSet presAssocID="{89E60C31-05C6-45E2-9E0D-307CD09D4651}" presName="vertSpace2b" presStyleCnt="0"/>
      <dgm:spPr/>
    </dgm:pt>
  </dgm:ptLst>
  <dgm:cxnLst>
    <dgm:cxn modelId="{79EC861A-70CF-417E-A275-645B49B8762E}" type="presOf" srcId="{7D56F16E-54B9-43DE-8BE6-789B6D3A8772}" destId="{DD4834F4-1FC7-4878-9F4F-7796B8C33DD1}" srcOrd="0" destOrd="0" presId="urn:microsoft.com/office/officeart/2008/layout/LinedList"/>
    <dgm:cxn modelId="{4A38A5EC-57FB-4B01-9E10-C5BC8691E6F8}" type="presOf" srcId="{4B7CF2B7-356C-4EA9-A023-DFFBBC64A23C}" destId="{4B0A31E0-1215-4128-B303-163E598BD4A7}" srcOrd="0" destOrd="0" presId="urn:microsoft.com/office/officeart/2008/layout/LinedList"/>
    <dgm:cxn modelId="{5C90FBAC-4522-416F-887D-1037DD0FEB24}" srcId="{7643A397-05E5-4BC6-A428-7E794B1FD8F4}" destId="{89E60C31-05C6-45E2-9E0D-307CD09D4651}" srcOrd="2" destOrd="0" parTransId="{5AB01E12-D73E-43BE-9EB4-12CE501644BC}" sibTransId="{9241B0B3-E0D7-4200-8BAD-EB2144CF4A30}"/>
    <dgm:cxn modelId="{0E6A9748-D951-478F-B493-AFDD61FAF673}" type="presOf" srcId="{89E60C31-05C6-45E2-9E0D-307CD09D4651}" destId="{2406DFAC-890B-45D1-8D03-95841A3877DF}" srcOrd="0" destOrd="0" presId="urn:microsoft.com/office/officeart/2008/layout/LinedList"/>
    <dgm:cxn modelId="{5DE425D5-D885-41AF-AC91-6BEEF98396DC}" srcId="{55565B8F-70CF-4810-9B1D-4E4F711CD737}" destId="{7643A397-05E5-4BC6-A428-7E794B1FD8F4}" srcOrd="0" destOrd="0" parTransId="{20807855-605A-44E3-9AF6-C9A229A0DD19}" sibTransId="{CEAB08ED-636F-494E-8FB0-B9A32F77B6B1}"/>
    <dgm:cxn modelId="{3095599C-768F-4A76-810B-989638FD4E43}" srcId="{7643A397-05E5-4BC6-A428-7E794B1FD8F4}" destId="{4B7CF2B7-356C-4EA9-A023-DFFBBC64A23C}" srcOrd="1" destOrd="0" parTransId="{AD2C6687-185A-4310-90D6-45C1BE3C84A4}" sibTransId="{77B8BB86-EBAA-4FB7-9F89-7E3A984EABB5}"/>
    <dgm:cxn modelId="{00A36AD8-B8EA-44EF-8546-98D37643CC9B}" type="presOf" srcId="{55565B8F-70CF-4810-9B1D-4E4F711CD737}" destId="{1E66198F-8DE0-494F-AF9B-DCF3B564CD63}" srcOrd="0" destOrd="0" presId="urn:microsoft.com/office/officeart/2008/layout/LinedList"/>
    <dgm:cxn modelId="{9CF69687-C203-4287-BDA4-BC97BB8F4B7D}" type="presOf" srcId="{7643A397-05E5-4BC6-A428-7E794B1FD8F4}" destId="{E2C69DC6-2FCF-4BC1-A741-275963D1F163}" srcOrd="0" destOrd="0" presId="urn:microsoft.com/office/officeart/2008/layout/LinedList"/>
    <dgm:cxn modelId="{5DA2FF89-FA24-4E16-89E9-86D065D80E82}" srcId="{7643A397-05E5-4BC6-A428-7E794B1FD8F4}" destId="{7D56F16E-54B9-43DE-8BE6-789B6D3A8772}" srcOrd="0" destOrd="0" parTransId="{E1F3E17D-A878-471E-AFF4-55262CF0F37C}" sibTransId="{5C012BF4-20BA-4731-8AE2-C321DA7CB888}"/>
    <dgm:cxn modelId="{7D234E75-867C-4116-AF86-A5AD5556E8CE}" type="presParOf" srcId="{1E66198F-8DE0-494F-AF9B-DCF3B564CD63}" destId="{BC5E4B81-9752-4470-BA83-6A359A4F9617}" srcOrd="0" destOrd="0" presId="urn:microsoft.com/office/officeart/2008/layout/LinedList"/>
    <dgm:cxn modelId="{25AC79DC-9147-40DB-B2D6-317021D939C8}" type="presParOf" srcId="{1E66198F-8DE0-494F-AF9B-DCF3B564CD63}" destId="{6002ECE2-034E-40EF-8BE7-61DA6D79FFBA}" srcOrd="1" destOrd="0" presId="urn:microsoft.com/office/officeart/2008/layout/LinedList"/>
    <dgm:cxn modelId="{53961D30-C760-4E50-9421-88A6A1D3BB5C}" type="presParOf" srcId="{6002ECE2-034E-40EF-8BE7-61DA6D79FFBA}" destId="{E2C69DC6-2FCF-4BC1-A741-275963D1F163}" srcOrd="0" destOrd="0" presId="urn:microsoft.com/office/officeart/2008/layout/LinedList"/>
    <dgm:cxn modelId="{F344CFE4-FD14-4F12-85F7-10BC2AA9F25D}" type="presParOf" srcId="{6002ECE2-034E-40EF-8BE7-61DA6D79FFBA}" destId="{568C0939-F537-4B29-B450-1B47A7352DCB}" srcOrd="1" destOrd="0" presId="urn:microsoft.com/office/officeart/2008/layout/LinedList"/>
    <dgm:cxn modelId="{0C99CE5B-3EF1-4EC6-B549-FA71D5BA7A0D}" type="presParOf" srcId="{568C0939-F537-4B29-B450-1B47A7352DCB}" destId="{AC4DA8FA-2492-4E57-AA37-EC1ABEE55271}" srcOrd="0" destOrd="0" presId="urn:microsoft.com/office/officeart/2008/layout/LinedList"/>
    <dgm:cxn modelId="{0F1AC850-CD17-4B40-9D66-886661E75252}" type="presParOf" srcId="{568C0939-F537-4B29-B450-1B47A7352DCB}" destId="{1FB90DF2-CF5B-44C9-960F-A8A1BB4AD320}" srcOrd="1" destOrd="0" presId="urn:microsoft.com/office/officeart/2008/layout/LinedList"/>
    <dgm:cxn modelId="{899A8E02-4BD8-4178-94C4-016728883264}" type="presParOf" srcId="{1FB90DF2-CF5B-44C9-960F-A8A1BB4AD320}" destId="{C33CF1B8-8582-4313-A76D-6C738AF7D7CA}" srcOrd="0" destOrd="0" presId="urn:microsoft.com/office/officeart/2008/layout/LinedList"/>
    <dgm:cxn modelId="{842C829C-F31A-415E-84A7-1E3DD8D02713}" type="presParOf" srcId="{1FB90DF2-CF5B-44C9-960F-A8A1BB4AD320}" destId="{DD4834F4-1FC7-4878-9F4F-7796B8C33DD1}" srcOrd="1" destOrd="0" presId="urn:microsoft.com/office/officeart/2008/layout/LinedList"/>
    <dgm:cxn modelId="{E10F601C-2A8B-4A28-88DE-B4598E9AC2D1}" type="presParOf" srcId="{1FB90DF2-CF5B-44C9-960F-A8A1BB4AD320}" destId="{3B849103-22E0-4A9A-A160-B9FE31E916B0}" srcOrd="2" destOrd="0" presId="urn:microsoft.com/office/officeart/2008/layout/LinedList"/>
    <dgm:cxn modelId="{C813FCF8-1EC7-4970-A378-42948BDC65FE}" type="presParOf" srcId="{568C0939-F537-4B29-B450-1B47A7352DCB}" destId="{4408FBF7-D2E6-4304-9347-D830E930175E}" srcOrd="2" destOrd="0" presId="urn:microsoft.com/office/officeart/2008/layout/LinedList"/>
    <dgm:cxn modelId="{A93286D6-99A0-4175-AB85-828AFB9F421E}" type="presParOf" srcId="{568C0939-F537-4B29-B450-1B47A7352DCB}" destId="{895921FB-DE93-4327-B42E-48F6BAF24E4F}" srcOrd="3" destOrd="0" presId="urn:microsoft.com/office/officeart/2008/layout/LinedList"/>
    <dgm:cxn modelId="{33345A14-A2F4-4BA9-8613-9FFFB33E11A9}" type="presParOf" srcId="{568C0939-F537-4B29-B450-1B47A7352DCB}" destId="{720D2957-4378-47A8-B312-F280E238382D}" srcOrd="4" destOrd="0" presId="urn:microsoft.com/office/officeart/2008/layout/LinedList"/>
    <dgm:cxn modelId="{AFCB3AF0-D9A3-4158-8E47-5242FEE369CB}" type="presParOf" srcId="{720D2957-4378-47A8-B312-F280E238382D}" destId="{9FC4212D-4FE4-4E11-BB0F-6E0D91F377CD}" srcOrd="0" destOrd="0" presId="urn:microsoft.com/office/officeart/2008/layout/LinedList"/>
    <dgm:cxn modelId="{84585344-4F6A-4791-B327-FF29A2B98C3F}" type="presParOf" srcId="{720D2957-4378-47A8-B312-F280E238382D}" destId="{4B0A31E0-1215-4128-B303-163E598BD4A7}" srcOrd="1" destOrd="0" presId="urn:microsoft.com/office/officeart/2008/layout/LinedList"/>
    <dgm:cxn modelId="{E73A77FB-8A4D-4FD1-8941-19D9F2840113}" type="presParOf" srcId="{720D2957-4378-47A8-B312-F280E238382D}" destId="{CCEE0DD2-F146-40D0-8706-7E040BED3A28}" srcOrd="2" destOrd="0" presId="urn:microsoft.com/office/officeart/2008/layout/LinedList"/>
    <dgm:cxn modelId="{F04D9029-2AE0-4B6E-B83C-F69B3EF063E5}" type="presParOf" srcId="{568C0939-F537-4B29-B450-1B47A7352DCB}" destId="{0248305F-E471-4687-9744-D8710F93BAC7}" srcOrd="5" destOrd="0" presId="urn:microsoft.com/office/officeart/2008/layout/LinedList"/>
    <dgm:cxn modelId="{A2A07CD2-E49B-4A3D-95BB-A21BBF71D778}" type="presParOf" srcId="{568C0939-F537-4B29-B450-1B47A7352DCB}" destId="{17AD2F20-55C9-4AD3-A5C8-C2A468DD438E}" srcOrd="6" destOrd="0" presId="urn:microsoft.com/office/officeart/2008/layout/LinedList"/>
    <dgm:cxn modelId="{12170818-A56F-4B1D-BC4D-3F69C6C24206}" type="presParOf" srcId="{568C0939-F537-4B29-B450-1B47A7352DCB}" destId="{791639E2-A6A0-461A-BE9B-77FF08BD7FAD}" srcOrd="7" destOrd="0" presId="urn:microsoft.com/office/officeart/2008/layout/LinedList"/>
    <dgm:cxn modelId="{6BCB90E5-B90F-461C-B606-7E233431021E}" type="presParOf" srcId="{791639E2-A6A0-461A-BE9B-77FF08BD7FAD}" destId="{5B119314-9A65-4166-B917-388EB00BAD14}" srcOrd="0" destOrd="0" presId="urn:microsoft.com/office/officeart/2008/layout/LinedList"/>
    <dgm:cxn modelId="{5A4CF762-22BA-43AF-8DFB-22F2D637C905}" type="presParOf" srcId="{791639E2-A6A0-461A-BE9B-77FF08BD7FAD}" destId="{2406DFAC-890B-45D1-8D03-95841A3877DF}" srcOrd="1" destOrd="0" presId="urn:microsoft.com/office/officeart/2008/layout/LinedList"/>
    <dgm:cxn modelId="{414468B2-869B-442C-8842-6D1A6EF5CC15}" type="presParOf" srcId="{791639E2-A6A0-461A-BE9B-77FF08BD7FAD}" destId="{DF53DEF3-B606-4331-816A-C91651E85E16}" srcOrd="2" destOrd="0" presId="urn:microsoft.com/office/officeart/2008/layout/LinedList"/>
    <dgm:cxn modelId="{011A2EC9-87FC-4CE4-9EB2-F432A35B7851}" type="presParOf" srcId="{568C0939-F537-4B29-B450-1B47A7352DCB}" destId="{472D5A5F-7B15-40BF-8C28-EA861BD4F3CE}" srcOrd="8" destOrd="0" presId="urn:microsoft.com/office/officeart/2008/layout/LinedList"/>
    <dgm:cxn modelId="{7CEC7218-1C5D-4005-BCD4-293E3602B388}" type="presParOf" srcId="{568C0939-F537-4B29-B450-1B47A7352DCB}" destId="{4A03CAF8-D44D-4A38-964F-7E21746DC9C5}" srcOrd="9" destOrd="0" presId="urn:microsoft.com/office/officeart/2008/layout/LinedList"/>
  </dgm:cxnLst>
  <dgm:bg/>
  <dgm:whole/>
  <dgm:extLst>
    <a:ext uri="http://schemas.microsoft.com/office/drawing/2008/diagram"/>
    <a:ext uri="{C62137D5-CB1D-491B-B009-E17868A290BF}"/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34" qsCatId="simple" csTypeId="urn:microsoft.com/office/officeart/2005/8/colors/accent1_2#28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Delež glede na raven izobraževanja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0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0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044D3F7-C962-4C62-B0ED-CBE3D13E783A}" type="presOf" srcId="{EA782087-BC49-4DAE-936B-1E74DD9E5756}" destId="{0FF4D465-D2FF-499C-8D78-9A9788CFC2E9}" srcOrd="0" destOrd="0" presId="urn:microsoft.com/office/officeart/2005/8/layout/vList2"/>
    <dgm:cxn modelId="{40998E82-F6B5-411A-8FD3-835640EB3279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6BE8870D-20FB-437A-9E68-C2289F0534E5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35" qsCatId="simple" csTypeId="urn:microsoft.com/office/officeart/2005/8/colors/accent1_2#29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Največ namer osnovnošolcev za vpis v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srednje strokovno izobraževanje: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0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0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1AAACB6-C82A-48B0-859C-5FD5FEE8C3E5}" type="presOf" srcId="{EA782087-BC49-4DAE-936B-1E74DD9E5756}" destId="{0FF4D465-D2FF-499C-8D78-9A9788CFC2E9}" srcOrd="0" destOrd="0" presId="urn:microsoft.com/office/officeart/2005/8/layout/vList2"/>
    <dgm:cxn modelId="{7DBA5608-5963-4095-A3DB-565EA32C1D6E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F111EC3B-51EB-4D89-B42D-44B5DB261CA1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36" qsCatId="simple" csTypeId="urn:microsoft.com/office/officeart/2005/8/colors/accent1_2#30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Največ namer osnovnošolcev za vpis v </a:t>
          </a:r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srednje poklicno izobraževanje: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0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0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X="1537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9B55DE7-B1BD-44F0-AEDA-B4E6F97E4877}" type="presOf" srcId="{D64FBEAA-86C4-41D0-9656-D18CD74936AF}" destId="{C06D2203-2A94-454A-95B1-D8DADE136402}" srcOrd="0" destOrd="0" presId="urn:microsoft.com/office/officeart/2005/8/layout/vList2"/>
    <dgm:cxn modelId="{A6ECD4B0-DE8E-4C2B-8A0D-B5CFD3E6AA5C}" type="presOf" srcId="{EA782087-BC49-4DAE-936B-1E74DD9E5756}" destId="{0FF4D465-D2FF-499C-8D78-9A9788CFC2E9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A685ED78-D032-42A0-9523-A581E043A7DF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37" qsCatId="simple" csTypeId="urn:microsoft.com/office/officeart/2005/8/colors/accent1_2#31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err="1" smtClean="0"/>
            <a:t>Aranžerski</a:t>
          </a:r>
          <a:r>
            <a:rPr lang="sl-SI" sz="1600" b="1" dirty="0" smtClean="0"/>
            <a:t> tehnik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299887" custScaleX="12427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100000" custLinFactNeighborX="53773" custLinFactNeighborY="1054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194310" custScaleY="123431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C842707-D8FC-43A2-90A9-4C379CB532E0}" type="presOf" srcId="{0849E849-9764-4210-923A-DF10B8F3F765}" destId="{71A828E4-0FC6-48AB-B5ED-5ADDBC0AEEFD}" srcOrd="0" destOrd="0" presId="urn:microsoft.com/office/officeart/2009/3/layout/DescendingProcess"/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D8EABB8C-B8C8-49FC-9B33-D816877B9165}" type="presOf" srcId="{45FBA78C-BEA8-4F8F-8493-73C4493B640A}" destId="{71A8A9ED-EC60-4CC7-A8F4-4A8CF96E0701}" srcOrd="0" destOrd="0" presId="urn:microsoft.com/office/officeart/2009/3/layout/DescendingProcess"/>
    <dgm:cxn modelId="{E2F673A3-B549-486D-A2B7-37CB332D5674}" type="presOf" srcId="{750B318F-F5A7-4C71-9BA5-A41E8B1DC0BA}" destId="{41D6E49F-AC4A-40FF-99D6-1F3C8D92335B}" srcOrd="0" destOrd="0" presId="urn:microsoft.com/office/officeart/2009/3/layout/DescendingProcess"/>
    <dgm:cxn modelId="{072C3884-B46B-4E4E-9A64-A6D6FAD7B345}" type="presParOf" srcId="{71A8A9ED-EC60-4CC7-A8F4-4A8CF96E0701}" destId="{07E64081-14EF-4C7F-92AF-4F26B36163C2}" srcOrd="0" destOrd="0" presId="urn:microsoft.com/office/officeart/2009/3/layout/DescendingProcess"/>
    <dgm:cxn modelId="{A702A5D8-641C-4E8E-98CE-A0D2DC88D660}" type="presParOf" srcId="{71A8A9ED-EC60-4CC7-A8F4-4A8CF96E0701}" destId="{41D6E49F-AC4A-40FF-99D6-1F3C8D92335B}" srcOrd="1" destOrd="0" presId="urn:microsoft.com/office/officeart/2009/3/layout/DescendingProcess"/>
    <dgm:cxn modelId="{85F050AE-42EE-4BB8-902F-FEF8CCDD97D9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38" qsCatId="simple" csTypeId="urn:microsoft.com/office/officeart/2005/8/colors/accent1_2#32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smtClean="0"/>
            <a:t>Ekonomski tehnik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3607752" custScaleX="12427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100000" custLinFactNeighborX="53773" custLinFactNeighborY="1054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240764" custScaleY="131540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0A69248-9D3F-49DF-A5A6-AB9C4454ED57}" type="presOf" srcId="{0849E849-9764-4210-923A-DF10B8F3F765}" destId="{71A828E4-0FC6-48AB-B5ED-5ADDBC0AEEFD}" srcOrd="0" destOrd="0" presId="urn:microsoft.com/office/officeart/2009/3/layout/DescendingProcess"/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FF33AD0D-BD1A-47F9-BA3D-BC22D01C561F}" type="presOf" srcId="{750B318F-F5A7-4C71-9BA5-A41E8B1DC0BA}" destId="{41D6E49F-AC4A-40FF-99D6-1F3C8D92335B}" srcOrd="0" destOrd="0" presId="urn:microsoft.com/office/officeart/2009/3/layout/DescendingProcess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0EA42A13-1FF8-4F72-8126-621633C8425E}" type="presOf" srcId="{45FBA78C-BEA8-4F8F-8493-73C4493B640A}" destId="{71A8A9ED-EC60-4CC7-A8F4-4A8CF96E0701}" srcOrd="0" destOrd="0" presId="urn:microsoft.com/office/officeart/2009/3/layout/DescendingProcess"/>
    <dgm:cxn modelId="{A4658426-18FC-448A-AEE9-B540BE2B5E34}" type="presParOf" srcId="{71A8A9ED-EC60-4CC7-A8F4-4A8CF96E0701}" destId="{07E64081-14EF-4C7F-92AF-4F26B36163C2}" srcOrd="0" destOrd="0" presId="urn:microsoft.com/office/officeart/2009/3/layout/DescendingProcess"/>
    <dgm:cxn modelId="{FEF594E6-908D-492E-9AD2-3A92BD0C6013}" type="presParOf" srcId="{71A8A9ED-EC60-4CC7-A8F4-4A8CF96E0701}" destId="{41D6E49F-AC4A-40FF-99D6-1F3C8D92335B}" srcOrd="1" destOrd="0" presId="urn:microsoft.com/office/officeart/2009/3/layout/DescendingProcess"/>
    <dgm:cxn modelId="{1F1BD7AE-B51C-468B-AFBD-951FBFB2D347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39" qsCatId="simple" csTypeId="urn:microsoft.com/office/officeart/2005/8/colors/accent1_2#33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smtClean="0"/>
            <a:t>Pomočnik vzgojitelja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5592426" custScaleX="12427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60313" custLinFactNeighborX="60648" custLinFactNeighborY="100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240764" custScaleY="186969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F2A873F-27BA-4FBE-B63B-55562B258769}" type="presOf" srcId="{0849E849-9764-4210-923A-DF10B8F3F765}" destId="{71A828E4-0FC6-48AB-B5ED-5ADDBC0AEEFD}" srcOrd="0" destOrd="0" presId="urn:microsoft.com/office/officeart/2009/3/layout/DescendingProcess"/>
    <dgm:cxn modelId="{7CC7E5AF-EF57-4B51-AF8C-B4EC7820BDAB}" type="presOf" srcId="{45FBA78C-BEA8-4F8F-8493-73C4493B640A}" destId="{71A8A9ED-EC60-4CC7-A8F4-4A8CF96E0701}" srcOrd="0" destOrd="0" presId="urn:microsoft.com/office/officeart/2009/3/layout/DescendingProcess"/>
    <dgm:cxn modelId="{0A1EFC0C-2985-4567-936E-762308F20404}" type="presOf" srcId="{750B318F-F5A7-4C71-9BA5-A41E8B1DC0BA}" destId="{41D6E49F-AC4A-40FF-99D6-1F3C8D92335B}" srcOrd="0" destOrd="0" presId="urn:microsoft.com/office/officeart/2009/3/layout/DescendingProcess"/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EF622DD5-E2B7-47B2-B5D7-79176223B508}" type="presParOf" srcId="{71A8A9ED-EC60-4CC7-A8F4-4A8CF96E0701}" destId="{07E64081-14EF-4C7F-92AF-4F26B36163C2}" srcOrd="0" destOrd="0" presId="urn:microsoft.com/office/officeart/2009/3/layout/DescendingProcess"/>
    <dgm:cxn modelId="{20F9FB7D-D45B-43D8-B339-044C95143919}" type="presParOf" srcId="{71A8A9ED-EC60-4CC7-A8F4-4A8CF96E0701}" destId="{41D6E49F-AC4A-40FF-99D6-1F3C8D92335B}" srcOrd="1" destOrd="0" presId="urn:microsoft.com/office/officeart/2009/3/layout/DescendingProcess"/>
    <dgm:cxn modelId="{FD87944C-1D58-4700-9EDE-E3EAFD0DD2EA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834DE1-8DDD-4EE9-9765-CED06524217D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sl-SI"/>
        </a:p>
      </dgm:t>
    </dgm:pt>
    <dgm:pt modelId="{D5274A65-59A5-4552-BC2F-6E84435D030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Struktura prostih delovnih mest po zahtevani izobrazbi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1578FA8-C71B-4B9B-A393-B0895E3E0BF5}" type="parTrans" cxnId="{7ABBD939-5B6C-45A4-B936-572CE46418D6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09B799B-A8B3-4330-B694-87CF4CA93A57}" type="sibTrans" cxnId="{7ABBD939-5B6C-45A4-B936-572CE46418D6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75BADBA-460E-40CE-BFC3-61B687FD60D0}" type="pres">
      <dgm:prSet presAssocID="{7F834DE1-8DDD-4EE9-9765-CED0652421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C3D290F-6AAA-486D-8EB1-6CC6971E6136}" type="pres">
      <dgm:prSet presAssocID="{D5274A65-59A5-4552-BC2F-6E84435D0308}" presName="parentText" presStyleLbl="node1" presStyleIdx="0" presStyleCnt="1" custLinFactNeighborX="-321" custLinFactNeighborY="-2604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ABBD939-5B6C-45A4-B936-572CE46418D6}" srcId="{7F834DE1-8DDD-4EE9-9765-CED06524217D}" destId="{D5274A65-59A5-4552-BC2F-6E84435D0308}" srcOrd="0" destOrd="0" parTransId="{B1578FA8-C71B-4B9B-A393-B0895E3E0BF5}" sibTransId="{009B799B-A8B3-4330-B694-87CF4CA93A57}"/>
    <dgm:cxn modelId="{6868EBD3-50E5-45F3-B47C-461383EA8804}" type="presOf" srcId="{7F834DE1-8DDD-4EE9-9765-CED06524217D}" destId="{D75BADBA-460E-40CE-BFC3-61B687FD60D0}" srcOrd="0" destOrd="0" presId="urn:microsoft.com/office/officeart/2005/8/layout/vList2"/>
    <dgm:cxn modelId="{CAA26BC0-8C34-4790-94F4-8F4F5B936463}" type="presOf" srcId="{D5274A65-59A5-4552-BC2F-6E84435D0308}" destId="{DC3D290F-6AAA-486D-8EB1-6CC6971E6136}" srcOrd="0" destOrd="0" presId="urn:microsoft.com/office/officeart/2005/8/layout/vList2"/>
    <dgm:cxn modelId="{6AE58FB1-9485-4FD7-B703-473CA858215D}" type="presParOf" srcId="{D75BADBA-460E-40CE-BFC3-61B687FD60D0}" destId="{DC3D290F-6AAA-486D-8EB1-6CC6971E6136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40" qsCatId="simple" csTypeId="urn:microsoft.com/office/officeart/2005/8/colors/accent1_2#34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smtClean="0"/>
            <a:t>Prodajalec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14558088" custScaleX="124273" custLinFactNeighborX="-1804" custLinFactNeighborY="-1409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100000" custLinFactNeighborX="53773" custLinFactNeighborY="1054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194310" custScaleY="123431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E4BC890-F518-43E4-835F-3283CE5FA62F}" type="presOf" srcId="{0849E849-9764-4210-923A-DF10B8F3F765}" destId="{71A828E4-0FC6-48AB-B5ED-5ADDBC0AEEFD}" srcOrd="0" destOrd="0" presId="urn:microsoft.com/office/officeart/2009/3/layout/DescendingProcess"/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4A469960-1238-4D92-A002-A6A58D18DA98}" type="presOf" srcId="{45FBA78C-BEA8-4F8F-8493-73C4493B640A}" destId="{71A8A9ED-EC60-4CC7-A8F4-4A8CF96E0701}" srcOrd="0" destOrd="0" presId="urn:microsoft.com/office/officeart/2009/3/layout/DescendingProcess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0034409D-EEED-4B63-958C-943765F09519}" type="presOf" srcId="{750B318F-F5A7-4C71-9BA5-A41E8B1DC0BA}" destId="{41D6E49F-AC4A-40FF-99D6-1F3C8D92335B}" srcOrd="0" destOrd="0" presId="urn:microsoft.com/office/officeart/2009/3/layout/DescendingProcess"/>
    <dgm:cxn modelId="{38BC9917-CF18-4EBE-B45C-F0C6F5317B0E}" type="presParOf" srcId="{71A8A9ED-EC60-4CC7-A8F4-4A8CF96E0701}" destId="{07E64081-14EF-4C7F-92AF-4F26B36163C2}" srcOrd="0" destOrd="0" presId="urn:microsoft.com/office/officeart/2009/3/layout/DescendingProcess"/>
    <dgm:cxn modelId="{81EF770C-9BA3-480B-A60A-C0D4CA88171A}" type="presParOf" srcId="{71A8A9ED-EC60-4CC7-A8F4-4A8CF96E0701}" destId="{41D6E49F-AC4A-40FF-99D6-1F3C8D92335B}" srcOrd="1" destOrd="0" presId="urn:microsoft.com/office/officeart/2009/3/layout/DescendingProcess"/>
    <dgm:cxn modelId="{36335FC8-6124-4009-9AAF-733502ECC00A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41" qsCatId="simple" csTypeId="urn:microsoft.com/office/officeart/2005/8/colors/accent1_2#35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smtClean="0"/>
            <a:t>Frizer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10929746" custScaleX="124273" custLinFactNeighborX="21650" custLinFactNeighborY="-707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100000" custLinFactNeighborX="53773" custLinFactNeighborY="1054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194310" custScaleY="123431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F85244EE-3967-4EA3-8D59-7A3CF3EFA620}" type="presOf" srcId="{750B318F-F5A7-4C71-9BA5-A41E8B1DC0BA}" destId="{41D6E49F-AC4A-40FF-99D6-1F3C8D92335B}" srcOrd="0" destOrd="0" presId="urn:microsoft.com/office/officeart/2009/3/layout/DescendingProcess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48782730-0A1A-4411-A66C-BB005174EA51}" type="presOf" srcId="{0849E849-9764-4210-923A-DF10B8F3F765}" destId="{71A828E4-0FC6-48AB-B5ED-5ADDBC0AEEFD}" srcOrd="0" destOrd="0" presId="urn:microsoft.com/office/officeart/2009/3/layout/DescendingProcess"/>
    <dgm:cxn modelId="{C763ED51-6F37-4423-805C-7D6888E703FB}" type="presOf" srcId="{45FBA78C-BEA8-4F8F-8493-73C4493B640A}" destId="{71A8A9ED-EC60-4CC7-A8F4-4A8CF96E0701}" srcOrd="0" destOrd="0" presId="urn:microsoft.com/office/officeart/2009/3/layout/DescendingProcess"/>
    <dgm:cxn modelId="{FDE69108-D72A-4F9B-86A1-F167D9FD3D37}" type="presParOf" srcId="{71A8A9ED-EC60-4CC7-A8F4-4A8CF96E0701}" destId="{07E64081-14EF-4C7F-92AF-4F26B36163C2}" srcOrd="0" destOrd="0" presId="urn:microsoft.com/office/officeart/2009/3/layout/DescendingProcess"/>
    <dgm:cxn modelId="{CEC13BD4-C79E-4565-B869-58AE3F196FD5}" type="presParOf" srcId="{71A8A9ED-EC60-4CC7-A8F4-4A8CF96E0701}" destId="{41D6E49F-AC4A-40FF-99D6-1F3C8D92335B}" srcOrd="1" destOrd="0" presId="urn:microsoft.com/office/officeart/2009/3/layout/DescendingProcess"/>
    <dgm:cxn modelId="{93B3AA2D-9B66-414C-996B-D4CA895FAB96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42" qsCatId="simple" csTypeId="urn:microsoft.com/office/officeart/2005/8/colors/accent1_2#36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smtClean="0"/>
            <a:t>Administrator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9315661" custScaleX="12427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100000" custLinFactNeighborX="53773" custLinFactNeighborY="1054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194310" custScaleY="123431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084CE71-4930-495D-B097-E1F7EA6E3155}" type="presOf" srcId="{0849E849-9764-4210-923A-DF10B8F3F765}" destId="{71A828E4-0FC6-48AB-B5ED-5ADDBC0AEEFD}" srcOrd="0" destOrd="0" presId="urn:microsoft.com/office/officeart/2009/3/layout/DescendingProcess"/>
    <dgm:cxn modelId="{D09106C2-CE5A-400D-843C-E303C741705A}" type="presOf" srcId="{750B318F-F5A7-4C71-9BA5-A41E8B1DC0BA}" destId="{41D6E49F-AC4A-40FF-99D6-1F3C8D92335B}" srcOrd="0" destOrd="0" presId="urn:microsoft.com/office/officeart/2009/3/layout/DescendingProcess"/>
    <dgm:cxn modelId="{BC9FCD54-430F-412F-BCB1-ED0B9D4D11F8}" type="presOf" srcId="{45FBA78C-BEA8-4F8F-8493-73C4493B640A}" destId="{71A8A9ED-EC60-4CC7-A8F4-4A8CF96E0701}" srcOrd="0" destOrd="0" presId="urn:microsoft.com/office/officeart/2009/3/layout/DescendingProcess"/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82B25D68-56E1-46F0-8468-752FB92F6B7A}" type="presParOf" srcId="{71A8A9ED-EC60-4CC7-A8F4-4A8CF96E0701}" destId="{07E64081-14EF-4C7F-92AF-4F26B36163C2}" srcOrd="0" destOrd="0" presId="urn:microsoft.com/office/officeart/2009/3/layout/DescendingProcess"/>
    <dgm:cxn modelId="{FA23755C-9593-4313-AB26-F3FD603C9112}" type="presParOf" srcId="{71A8A9ED-EC60-4CC7-A8F4-4A8CF96E0701}" destId="{41D6E49F-AC4A-40FF-99D6-1F3C8D92335B}" srcOrd="1" destOrd="0" presId="urn:microsoft.com/office/officeart/2009/3/layout/DescendingProcess"/>
    <dgm:cxn modelId="{7785882D-A667-4B4C-AB02-D6042845D159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5FBA78C-BEA8-4F8F-8493-73C4493B640A}" type="doc">
      <dgm:prSet loTypeId="urn:microsoft.com/office/officeart/2009/3/layout/DescendingProcess" loCatId="process" qsTypeId="urn:microsoft.com/office/officeart/2005/8/quickstyle/simple1#43" qsCatId="simple" csTypeId="urn:microsoft.com/office/officeart/2005/8/colors/accent1_2#37" csCatId="accent1" phldr="1"/>
      <dgm:spPr/>
      <dgm:t>
        <a:bodyPr/>
        <a:lstStyle/>
        <a:p>
          <a:endParaRPr lang="sl-SI"/>
        </a:p>
      </dgm:t>
    </dgm:pt>
    <dgm:pt modelId="{750B318F-F5A7-4C71-9BA5-A41E8B1DC0BA}">
      <dgm:prSet phldrT="[besedilo]" custT="1"/>
      <dgm:spPr/>
      <dgm:t>
        <a:bodyPr/>
        <a:lstStyle/>
        <a:p>
          <a:r>
            <a:rPr lang="sl-SI" sz="1200" dirty="0" smtClean="0"/>
            <a:t>Kandidat</a:t>
          </a:r>
          <a:endParaRPr lang="sl-SI" sz="1200" dirty="0"/>
        </a:p>
      </dgm:t>
    </dgm:pt>
    <dgm:pt modelId="{DC3B15C7-DE62-4ED6-BE53-71A311F2F73D}" type="parTrans" cxnId="{3F6758F6-6FA6-44C4-8E0B-F0D702F52A2B}">
      <dgm:prSet/>
      <dgm:spPr/>
      <dgm:t>
        <a:bodyPr/>
        <a:lstStyle/>
        <a:p>
          <a:endParaRPr lang="sl-SI"/>
        </a:p>
      </dgm:t>
    </dgm:pt>
    <dgm:pt modelId="{E1F96308-D8B2-4478-BB7B-C3488C0C3A24}" type="sibTrans" cxnId="{3F6758F6-6FA6-44C4-8E0B-F0D702F52A2B}">
      <dgm:prSet/>
      <dgm:spPr/>
      <dgm:t>
        <a:bodyPr/>
        <a:lstStyle/>
        <a:p>
          <a:endParaRPr lang="sl-SI"/>
        </a:p>
      </dgm:t>
    </dgm:pt>
    <dgm:pt modelId="{0849E849-9764-4210-923A-DF10B8F3F765}">
      <dgm:prSet phldrT="[besedilo]" custT="1"/>
      <dgm:spPr/>
      <dgm:t>
        <a:bodyPr/>
        <a:lstStyle/>
        <a:p>
          <a:r>
            <a:rPr lang="sl-SI" sz="1600" b="1" dirty="0" smtClean="0"/>
            <a:t>…</a:t>
          </a:r>
          <a:endParaRPr lang="sl-SI" sz="1600" b="1" dirty="0"/>
        </a:p>
      </dgm:t>
    </dgm:pt>
    <dgm:pt modelId="{E9526CED-D30F-4B24-BBFE-1B7E480D4BF7}" type="parTrans" cxnId="{A3366EDB-C945-4A2D-9AF1-6CFF4BDBE2FA}">
      <dgm:prSet/>
      <dgm:spPr/>
      <dgm:t>
        <a:bodyPr/>
        <a:lstStyle/>
        <a:p>
          <a:endParaRPr lang="sl-SI"/>
        </a:p>
      </dgm:t>
    </dgm:pt>
    <dgm:pt modelId="{95A14D9B-A1E4-49A1-9770-110D5FBA35D3}" type="sibTrans" cxnId="{A3366EDB-C945-4A2D-9AF1-6CFF4BDBE2FA}">
      <dgm:prSet/>
      <dgm:spPr/>
      <dgm:t>
        <a:bodyPr/>
        <a:lstStyle/>
        <a:p>
          <a:endParaRPr lang="sl-SI"/>
        </a:p>
      </dgm:t>
    </dgm:pt>
    <dgm:pt modelId="{71A8A9ED-EC60-4CC7-A8F4-4A8CF96E0701}" type="pres">
      <dgm:prSet presAssocID="{45FBA78C-BEA8-4F8F-8493-73C4493B640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sl-SI"/>
        </a:p>
      </dgm:t>
    </dgm:pt>
    <dgm:pt modelId="{07E64081-14EF-4C7F-92AF-4F26B36163C2}" type="pres">
      <dgm:prSet presAssocID="{45FBA78C-BEA8-4F8F-8493-73C4493B640A}" presName="arrowNode" presStyleLbl="node1" presStyleIdx="0" presStyleCnt="1" custAng="18089896" custScaleX="124273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41D6E49F-AC4A-40FF-99D6-1F3C8D92335B}" type="pres">
      <dgm:prSet presAssocID="{750B318F-F5A7-4C71-9BA5-A41E8B1DC0BA}" presName="txNode1" presStyleLbl="revTx" presStyleIdx="0" presStyleCnt="2" custLinFactY="100000" custLinFactNeighborX="53773" custLinFactNeighborY="1054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A828E4-0FC6-48AB-B5ED-5ADDBC0AEEFD}" type="pres">
      <dgm:prSet presAssocID="{0849E849-9764-4210-923A-DF10B8F3F765}" presName="txNode2" presStyleLbl="revTx" presStyleIdx="1" presStyleCnt="2" custScaleX="194310" custScaleY="123431" custLinFactY="-100000" custLinFactNeighborX="-46524" custLinFactNeighborY="-1191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3366EDB-C945-4A2D-9AF1-6CFF4BDBE2FA}" srcId="{45FBA78C-BEA8-4F8F-8493-73C4493B640A}" destId="{0849E849-9764-4210-923A-DF10B8F3F765}" srcOrd="1" destOrd="0" parTransId="{E9526CED-D30F-4B24-BBFE-1B7E480D4BF7}" sibTransId="{95A14D9B-A1E4-49A1-9770-110D5FBA35D3}"/>
    <dgm:cxn modelId="{3F6758F6-6FA6-44C4-8E0B-F0D702F52A2B}" srcId="{45FBA78C-BEA8-4F8F-8493-73C4493B640A}" destId="{750B318F-F5A7-4C71-9BA5-A41E8B1DC0BA}" srcOrd="0" destOrd="0" parTransId="{DC3B15C7-DE62-4ED6-BE53-71A311F2F73D}" sibTransId="{E1F96308-D8B2-4478-BB7B-C3488C0C3A24}"/>
    <dgm:cxn modelId="{BAB62ECF-0F14-47EB-8335-144122077C54}" type="presOf" srcId="{0849E849-9764-4210-923A-DF10B8F3F765}" destId="{71A828E4-0FC6-48AB-B5ED-5ADDBC0AEEFD}" srcOrd="0" destOrd="0" presId="urn:microsoft.com/office/officeart/2009/3/layout/DescendingProcess"/>
    <dgm:cxn modelId="{6307CD89-B4FC-4A16-8CCF-29603E1594C6}" type="presOf" srcId="{750B318F-F5A7-4C71-9BA5-A41E8B1DC0BA}" destId="{41D6E49F-AC4A-40FF-99D6-1F3C8D92335B}" srcOrd="0" destOrd="0" presId="urn:microsoft.com/office/officeart/2009/3/layout/DescendingProcess"/>
    <dgm:cxn modelId="{1AA049FE-2C3A-4324-A812-B40CE220921D}" type="presOf" srcId="{45FBA78C-BEA8-4F8F-8493-73C4493B640A}" destId="{71A8A9ED-EC60-4CC7-A8F4-4A8CF96E0701}" srcOrd="0" destOrd="0" presId="urn:microsoft.com/office/officeart/2009/3/layout/DescendingProcess"/>
    <dgm:cxn modelId="{C2CD18EC-A37F-40BF-AF7D-4FF653AAF081}" type="presParOf" srcId="{71A8A9ED-EC60-4CC7-A8F4-4A8CF96E0701}" destId="{07E64081-14EF-4C7F-92AF-4F26B36163C2}" srcOrd="0" destOrd="0" presId="urn:microsoft.com/office/officeart/2009/3/layout/DescendingProcess"/>
    <dgm:cxn modelId="{A8561B67-6A8D-4EEA-8639-D1B988BA020F}" type="presParOf" srcId="{71A8A9ED-EC60-4CC7-A8F4-4A8CF96E0701}" destId="{41D6E49F-AC4A-40FF-99D6-1F3C8D92335B}" srcOrd="1" destOrd="0" presId="urn:microsoft.com/office/officeart/2009/3/layout/DescendingProcess"/>
    <dgm:cxn modelId="{464D0816-96AA-4E83-9357-1EF06438F67A}" type="presParOf" srcId="{71A8A9ED-EC60-4CC7-A8F4-4A8CF96E0701}" destId="{71A828E4-0FC6-48AB-B5ED-5ADDBC0AEEFD}" srcOrd="2" destOrd="0" presId="urn:microsoft.com/office/officeart/2009/3/layout/DescendingProcess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1C157-C477-477E-9956-11DDD86D4228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sl-SI"/>
        </a:p>
      </dgm:t>
    </dgm:pt>
    <dgm:pt modelId="{88DE4977-9AE1-4E6F-A6B7-8C85D9C1B05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1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Prosta delovna mesta ter delež za določen čas</a:t>
          </a:r>
          <a:endParaRPr lang="sl-SI" sz="11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34E1B87-0E3E-46FD-9AC6-10344A7A63A0}" type="parTrans" cxnId="{4EEB0E74-C2B6-4CB4-9992-E377F3D38D90}">
      <dgm:prSet/>
      <dgm:spPr/>
      <dgm:t>
        <a:bodyPr/>
        <a:lstStyle/>
        <a:p>
          <a:endParaRPr lang="sl-SI" sz="32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263D7F8-22B7-455C-BCCB-347A027AB55B}" type="sibTrans" cxnId="{4EEB0E74-C2B6-4CB4-9992-E377F3D38D90}">
      <dgm:prSet/>
      <dgm:spPr/>
      <dgm:t>
        <a:bodyPr/>
        <a:lstStyle/>
        <a:p>
          <a:endParaRPr lang="sl-SI" sz="32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AB1A782-93A9-4911-A731-6157434347B9}" type="pres">
      <dgm:prSet presAssocID="{1501C157-C477-477E-9956-11DDD86D4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C43AC0F-0F2B-46D9-865D-CD78635D6B10}" type="pres">
      <dgm:prSet presAssocID="{88DE4977-9AE1-4E6F-A6B7-8C85D9C1B0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04F780E-BCF2-43F1-B41E-5AE4EABF033B}" type="presOf" srcId="{88DE4977-9AE1-4E6F-A6B7-8C85D9C1B057}" destId="{BC43AC0F-0F2B-46D9-865D-CD78635D6B10}" srcOrd="0" destOrd="0" presId="urn:microsoft.com/office/officeart/2005/8/layout/vList2"/>
    <dgm:cxn modelId="{A83C5BC4-4BE8-4CC5-8683-9F0B84BF3609}" type="presOf" srcId="{1501C157-C477-477E-9956-11DDD86D4228}" destId="{FAB1A782-93A9-4911-A731-6157434347B9}" srcOrd="0" destOrd="0" presId="urn:microsoft.com/office/officeart/2005/8/layout/vList2"/>
    <dgm:cxn modelId="{4EEB0E74-C2B6-4CB4-9992-E377F3D38D90}" srcId="{1501C157-C477-477E-9956-11DDD86D4228}" destId="{88DE4977-9AE1-4E6F-A6B7-8C85D9C1B057}" srcOrd="0" destOrd="0" parTransId="{834E1B87-0E3E-46FD-9AC6-10344A7A63A0}" sibTransId="{2263D7F8-22B7-455C-BCCB-347A027AB55B}"/>
    <dgm:cxn modelId="{C9A67553-9E35-4682-B15D-2B27BBB1B9A9}" type="presParOf" srcId="{FAB1A782-93A9-4911-A731-6157434347B9}" destId="{BC43AC0F-0F2B-46D9-865D-CD78635D6B10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Srednja šola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Y="2597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0FDCCED-D0F3-4667-B2A5-75CBE98B84CE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26A62E13-FE65-4233-8A7C-0B67A761917C}" type="presOf" srcId="{EA782087-BC49-4DAE-936B-1E74DD9E5756}" destId="{0FF4D465-D2FF-499C-8D78-9A9788CFC2E9}" srcOrd="0" destOrd="0" presId="urn:microsoft.com/office/officeart/2005/8/layout/vList2"/>
    <dgm:cxn modelId="{3139C27F-E1F0-4C38-B2D9-CCB96841E2DA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rtl="0"/>
          <a:r>
            <a:rPr lang="sl-SI" sz="1400" b="0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Konec decembra je največ brezposelnih mladih s srednjo šolo imelo naziv:</a:t>
          </a:r>
          <a:endParaRPr lang="sl-SI" sz="1400" b="0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sz="24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sz="24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ScaleY="336030" custLinFactNeighborX="-9502" custLinFactNeighborY="-28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EA65AED-59A7-4C8F-854D-76B13B54D748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CD24905B-307B-4F42-8DB1-8A79E8B97A53}" type="presOf" srcId="{EA782087-BC49-4DAE-936B-1E74DD9E5756}" destId="{0FF4D465-D2FF-499C-8D78-9A9788CFC2E9}" srcOrd="0" destOrd="0" presId="urn:microsoft.com/office/officeart/2005/8/layout/vList2"/>
    <dgm:cxn modelId="{F7610D34-3C42-4816-B6C3-6D88CA4F69E5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l-SI" sz="1400" b="1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Srednja  poklicna  šola</a:t>
          </a:r>
          <a:endParaRPr lang="sl-SI" sz="1400" b="1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LinFactNeighborY="2597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C4D7945-6071-4FC5-B277-BE1D6C0FB0C6}" type="presOf" srcId="{EA782087-BC49-4DAE-936B-1E74DD9E5756}" destId="{0FF4D465-D2FF-499C-8D78-9A9788CFC2E9}" srcOrd="0" destOrd="0" presId="urn:microsoft.com/office/officeart/2005/8/layout/vList2"/>
    <dgm:cxn modelId="{D17762A4-F92B-4ADD-BF05-506F9DE9CE82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3E9B457C-E579-454F-AED0-33A2B760FCE3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4FBEAA-86C4-41D0-9656-D18CD74936AF}" type="doc">
      <dgm:prSet loTypeId="urn:microsoft.com/office/officeart/2005/8/layout/vList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sl-SI"/>
        </a:p>
      </dgm:t>
    </dgm:pt>
    <dgm:pt modelId="{EA782087-BC49-4DAE-936B-1E74DD9E57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r>
            <a:rPr lang="sl-SI" sz="1400" b="0" cap="all" spc="0" dirty="0" smtClean="0">
              <a:ln w="90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Konec decembra je največ brezposelnih mladih s srednjo poklicno šolo imelo naziv:</a:t>
          </a:r>
          <a:endParaRPr lang="sl-SI" sz="1400" b="0" cap="all" spc="0" dirty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FB4CB7B-FBD7-4982-B581-600E30A2DACF}" type="parTrans" cxnId="{DE38804D-6CA0-4D0C-BA43-6142FBA86E5E}">
      <dgm:prSet/>
      <dgm:spPr/>
      <dgm:t>
        <a:bodyPr/>
        <a:lstStyle/>
        <a:p>
          <a:endParaRPr lang="sl-SI" sz="24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340088-87AC-4101-98B2-1A4D15E1D547}" type="sibTrans" cxnId="{DE38804D-6CA0-4D0C-BA43-6142FBA86E5E}">
      <dgm:prSet/>
      <dgm:spPr/>
      <dgm:t>
        <a:bodyPr/>
        <a:lstStyle/>
        <a:p>
          <a:endParaRPr lang="sl-SI" sz="2400" b="1" cap="all" spc="0">
            <a:ln w="90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06D2203-2A94-454A-95B1-D8DADE136402}" type="pres">
      <dgm:prSet presAssocID="{D64FBEAA-86C4-41D0-9656-D18CD749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FF4D465-D2FF-499C-8D78-9A9788CFC2E9}" type="pres">
      <dgm:prSet presAssocID="{EA782087-BC49-4DAE-936B-1E74DD9E5756}" presName="parentText" presStyleLbl="node1" presStyleIdx="0" presStyleCnt="1" custScaleY="100036" custLinFactNeighborY="-1592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E6E31D7-B47D-44EC-80D2-9540D497D757}" type="presOf" srcId="{EA782087-BC49-4DAE-936B-1E74DD9E5756}" destId="{0FF4D465-D2FF-499C-8D78-9A9788CFC2E9}" srcOrd="0" destOrd="0" presId="urn:microsoft.com/office/officeart/2005/8/layout/vList2"/>
    <dgm:cxn modelId="{1C0F8E2C-8FAE-4D7B-BDAB-A73E44938166}" type="presOf" srcId="{D64FBEAA-86C4-41D0-9656-D18CD74936AF}" destId="{C06D2203-2A94-454A-95B1-D8DADE136402}" srcOrd="0" destOrd="0" presId="urn:microsoft.com/office/officeart/2005/8/layout/vList2"/>
    <dgm:cxn modelId="{DE38804D-6CA0-4D0C-BA43-6142FBA86E5E}" srcId="{D64FBEAA-86C4-41D0-9656-D18CD74936AF}" destId="{EA782087-BC49-4DAE-936B-1E74DD9E5756}" srcOrd="0" destOrd="0" parTransId="{2FB4CB7B-FBD7-4982-B581-600E30A2DACF}" sibTransId="{A9340088-87AC-4101-98B2-1A4D15E1D547}"/>
    <dgm:cxn modelId="{A82B917C-43AF-406B-9FF4-C307128E9BDC}" type="presParOf" srcId="{C06D2203-2A94-454A-95B1-D8DADE136402}" destId="{0FF4D465-D2FF-499C-8D78-9A9788CFC2E9}" srcOrd="0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#4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#4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#4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74DF4D9-8CE3-4470-923A-A5543CAFFF6F}" type="datetimeFigureOut">
              <a:rPr lang="sl-SI"/>
              <a:pPr/>
              <a:t>20.3.2012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560C01A-9DFE-404D-8F30-2CA09DBB7539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558602A-52B0-4D96-A567-12A6AF4A5854}" type="datetimeFigureOut">
              <a:rPr lang="sl-SI"/>
              <a:pPr/>
              <a:t>20.3.2012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6" tIns="45503" rIns="91006" bIns="45503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dirty="0" smtClean="0"/>
              <a:t>Kliknite, če želite urediti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0" rIns="92681" bIns="4634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A49093C-2598-4B60-A442-F1433D5FC089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/>
              <a:ahLst/>
              <a:cxnLst>
                <a:cxn ang="0">
                  <a:pos x="461" y="242"/>
                </a:cxn>
                <a:cxn ang="0">
                  <a:pos x="458" y="266"/>
                </a:cxn>
                <a:cxn ang="0">
                  <a:pos x="453" y="287"/>
                </a:cxn>
                <a:cxn ang="0">
                  <a:pos x="447" y="310"/>
                </a:cxn>
                <a:cxn ang="0">
                  <a:pos x="433" y="340"/>
                </a:cxn>
                <a:cxn ang="0">
                  <a:pos x="408" y="377"/>
                </a:cxn>
                <a:cxn ang="0">
                  <a:pos x="377" y="408"/>
                </a:cxn>
                <a:cxn ang="0">
                  <a:pos x="350" y="428"/>
                </a:cxn>
                <a:cxn ang="0">
                  <a:pos x="330" y="437"/>
                </a:cxn>
                <a:cxn ang="0">
                  <a:pos x="310" y="447"/>
                </a:cxn>
                <a:cxn ang="0">
                  <a:pos x="288" y="454"/>
                </a:cxn>
                <a:cxn ang="0">
                  <a:pos x="265" y="458"/>
                </a:cxn>
                <a:cxn ang="0">
                  <a:pos x="243" y="460"/>
                </a:cxn>
                <a:cxn ang="0">
                  <a:pos x="219" y="460"/>
                </a:cxn>
                <a:cxn ang="0">
                  <a:pos x="195" y="458"/>
                </a:cxn>
                <a:cxn ang="0">
                  <a:pos x="173" y="454"/>
                </a:cxn>
                <a:cxn ang="0">
                  <a:pos x="151" y="447"/>
                </a:cxn>
                <a:cxn ang="0">
                  <a:pos x="130" y="437"/>
                </a:cxn>
                <a:cxn ang="0">
                  <a:pos x="111" y="428"/>
                </a:cxn>
                <a:cxn ang="0">
                  <a:pos x="84" y="408"/>
                </a:cxn>
                <a:cxn ang="0">
                  <a:pos x="53" y="377"/>
                </a:cxn>
                <a:cxn ang="0">
                  <a:pos x="28" y="340"/>
                </a:cxn>
                <a:cxn ang="0">
                  <a:pos x="14" y="310"/>
                </a:cxn>
                <a:cxn ang="0">
                  <a:pos x="7" y="287"/>
                </a:cxn>
                <a:cxn ang="0">
                  <a:pos x="3" y="266"/>
                </a:cxn>
                <a:cxn ang="0">
                  <a:pos x="1" y="242"/>
                </a:cxn>
                <a:cxn ang="0">
                  <a:pos x="1" y="218"/>
                </a:cxn>
                <a:cxn ang="0">
                  <a:pos x="3" y="195"/>
                </a:cxn>
                <a:cxn ang="0">
                  <a:pos x="7" y="173"/>
                </a:cxn>
                <a:cxn ang="0">
                  <a:pos x="14" y="151"/>
                </a:cxn>
                <a:cxn ang="0">
                  <a:pos x="28" y="121"/>
                </a:cxn>
                <a:cxn ang="0">
                  <a:pos x="53" y="84"/>
                </a:cxn>
                <a:cxn ang="0">
                  <a:pos x="84" y="53"/>
                </a:cxn>
                <a:cxn ang="0">
                  <a:pos x="111" y="33"/>
                </a:cxn>
                <a:cxn ang="0">
                  <a:pos x="130" y="23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5" y="2"/>
                </a:cxn>
                <a:cxn ang="0">
                  <a:pos x="219" y="0"/>
                </a:cxn>
                <a:cxn ang="0">
                  <a:pos x="243" y="0"/>
                </a:cxn>
                <a:cxn ang="0">
                  <a:pos x="265" y="2"/>
                </a:cxn>
                <a:cxn ang="0">
                  <a:pos x="288" y="8"/>
                </a:cxn>
                <a:cxn ang="0">
                  <a:pos x="310" y="14"/>
                </a:cxn>
                <a:cxn ang="0">
                  <a:pos x="340" y="28"/>
                </a:cxn>
                <a:cxn ang="0">
                  <a:pos x="377" y="53"/>
                </a:cxn>
                <a:cxn ang="0">
                  <a:pos x="408" y="84"/>
                </a:cxn>
                <a:cxn ang="0">
                  <a:pos x="433" y="121"/>
                </a:cxn>
                <a:cxn ang="0">
                  <a:pos x="447" y="151"/>
                </a:cxn>
                <a:cxn ang="0">
                  <a:pos x="453" y="173"/>
                </a:cxn>
                <a:cxn ang="0">
                  <a:pos x="458" y="195"/>
                </a:cxn>
                <a:cxn ang="0">
                  <a:pos x="461" y="218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/>
              <a:ahLst/>
              <a:cxnLst>
                <a:cxn ang="0">
                  <a:pos x="460" y="243"/>
                </a:cxn>
                <a:cxn ang="0">
                  <a:pos x="458" y="266"/>
                </a:cxn>
                <a:cxn ang="0">
                  <a:pos x="453" y="288"/>
                </a:cxn>
                <a:cxn ang="0">
                  <a:pos x="447" y="310"/>
                </a:cxn>
                <a:cxn ang="0">
                  <a:pos x="433" y="340"/>
                </a:cxn>
                <a:cxn ang="0">
                  <a:pos x="408" y="377"/>
                </a:cxn>
                <a:cxn ang="0">
                  <a:pos x="377" y="408"/>
                </a:cxn>
                <a:cxn ang="0">
                  <a:pos x="350" y="428"/>
                </a:cxn>
                <a:cxn ang="0">
                  <a:pos x="330" y="439"/>
                </a:cxn>
                <a:cxn ang="0">
                  <a:pos x="310" y="447"/>
                </a:cxn>
                <a:cxn ang="0">
                  <a:pos x="288" y="454"/>
                </a:cxn>
                <a:cxn ang="0">
                  <a:pos x="265" y="458"/>
                </a:cxn>
                <a:cxn ang="0">
                  <a:pos x="242" y="461"/>
                </a:cxn>
                <a:cxn ang="0">
                  <a:pos x="218" y="461"/>
                </a:cxn>
                <a:cxn ang="0">
                  <a:pos x="195" y="458"/>
                </a:cxn>
                <a:cxn ang="0">
                  <a:pos x="173" y="454"/>
                </a:cxn>
                <a:cxn ang="0">
                  <a:pos x="151" y="447"/>
                </a:cxn>
                <a:cxn ang="0">
                  <a:pos x="130" y="439"/>
                </a:cxn>
                <a:cxn ang="0">
                  <a:pos x="111" y="428"/>
                </a:cxn>
                <a:cxn ang="0">
                  <a:pos x="84" y="408"/>
                </a:cxn>
                <a:cxn ang="0">
                  <a:pos x="53" y="377"/>
                </a:cxn>
                <a:cxn ang="0">
                  <a:pos x="28" y="340"/>
                </a:cxn>
                <a:cxn ang="0">
                  <a:pos x="14" y="310"/>
                </a:cxn>
                <a:cxn ang="0">
                  <a:pos x="7" y="288"/>
                </a:cxn>
                <a:cxn ang="0">
                  <a:pos x="3" y="266"/>
                </a:cxn>
                <a:cxn ang="0">
                  <a:pos x="0" y="243"/>
                </a:cxn>
                <a:cxn ang="0">
                  <a:pos x="0" y="219"/>
                </a:cxn>
                <a:cxn ang="0">
                  <a:pos x="3" y="195"/>
                </a:cxn>
                <a:cxn ang="0">
                  <a:pos x="7" y="173"/>
                </a:cxn>
                <a:cxn ang="0">
                  <a:pos x="14" y="151"/>
                </a:cxn>
                <a:cxn ang="0">
                  <a:pos x="28" y="121"/>
                </a:cxn>
                <a:cxn ang="0">
                  <a:pos x="53" y="84"/>
                </a:cxn>
                <a:cxn ang="0">
                  <a:pos x="84" y="53"/>
                </a:cxn>
                <a:cxn ang="0">
                  <a:pos x="121" y="28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5" y="3"/>
                </a:cxn>
                <a:cxn ang="0">
                  <a:pos x="218" y="1"/>
                </a:cxn>
                <a:cxn ang="0">
                  <a:pos x="242" y="1"/>
                </a:cxn>
                <a:cxn ang="0">
                  <a:pos x="265" y="3"/>
                </a:cxn>
                <a:cxn ang="0">
                  <a:pos x="288" y="8"/>
                </a:cxn>
                <a:cxn ang="0">
                  <a:pos x="310" y="14"/>
                </a:cxn>
                <a:cxn ang="0">
                  <a:pos x="340" y="28"/>
                </a:cxn>
                <a:cxn ang="0">
                  <a:pos x="377" y="53"/>
                </a:cxn>
                <a:cxn ang="0">
                  <a:pos x="408" y="84"/>
                </a:cxn>
                <a:cxn ang="0">
                  <a:pos x="433" y="121"/>
                </a:cxn>
                <a:cxn ang="0">
                  <a:pos x="447" y="151"/>
                </a:cxn>
                <a:cxn ang="0">
                  <a:pos x="453" y="173"/>
                </a:cxn>
                <a:cxn ang="0">
                  <a:pos x="458" y="195"/>
                </a:cxn>
                <a:cxn ang="0">
                  <a:pos x="460" y="21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/>
              <a:ahLst/>
              <a:cxnLst>
                <a:cxn ang="0">
                  <a:pos x="1014" y="90"/>
                </a:cxn>
                <a:cxn ang="0">
                  <a:pos x="1005" y="144"/>
                </a:cxn>
                <a:cxn ang="0">
                  <a:pos x="994" y="201"/>
                </a:cxn>
                <a:cxn ang="0">
                  <a:pos x="979" y="271"/>
                </a:cxn>
                <a:cxn ang="0">
                  <a:pos x="960" y="346"/>
                </a:cxn>
                <a:cxn ang="0">
                  <a:pos x="934" y="419"/>
                </a:cxn>
                <a:cxn ang="0">
                  <a:pos x="920" y="453"/>
                </a:cxn>
                <a:cxn ang="0">
                  <a:pos x="903" y="484"/>
                </a:cxn>
                <a:cxn ang="0">
                  <a:pos x="886" y="512"/>
                </a:cxn>
                <a:cxn ang="0">
                  <a:pos x="868" y="535"/>
                </a:cxn>
                <a:cxn ang="0">
                  <a:pos x="847" y="553"/>
                </a:cxn>
                <a:cxn ang="0">
                  <a:pos x="828" y="569"/>
                </a:cxn>
                <a:cxn ang="0">
                  <a:pos x="787" y="594"/>
                </a:cxn>
                <a:cxn ang="0">
                  <a:pos x="745" y="612"/>
                </a:cxn>
                <a:cxn ang="0">
                  <a:pos x="701" y="629"/>
                </a:cxn>
                <a:cxn ang="0">
                  <a:pos x="659" y="645"/>
                </a:cxn>
                <a:cxn ang="0">
                  <a:pos x="616" y="664"/>
                </a:cxn>
                <a:cxn ang="0">
                  <a:pos x="575" y="691"/>
                </a:cxn>
                <a:cxn ang="0">
                  <a:pos x="555" y="709"/>
                </a:cxn>
                <a:cxn ang="0">
                  <a:pos x="534" y="729"/>
                </a:cxn>
                <a:cxn ang="0">
                  <a:pos x="516" y="752"/>
                </a:cxn>
                <a:cxn ang="0">
                  <a:pos x="501" y="777"/>
                </a:cxn>
                <a:cxn ang="0">
                  <a:pos x="489" y="804"/>
                </a:cxn>
                <a:cxn ang="0">
                  <a:pos x="479" y="832"/>
                </a:cxn>
                <a:cxn ang="0">
                  <a:pos x="466" y="889"/>
                </a:cxn>
                <a:cxn ang="0">
                  <a:pos x="461" y="944"/>
                </a:cxn>
                <a:cxn ang="0">
                  <a:pos x="461" y="995"/>
                </a:cxn>
                <a:cxn ang="0">
                  <a:pos x="463" y="1035"/>
                </a:cxn>
                <a:cxn ang="0">
                  <a:pos x="467" y="1073"/>
                </a:cxn>
                <a:cxn ang="0">
                  <a:pos x="4" y="971"/>
                </a:cxn>
                <a:cxn ang="0">
                  <a:pos x="18" y="895"/>
                </a:cxn>
                <a:cxn ang="0">
                  <a:pos x="34" y="823"/>
                </a:cxn>
                <a:cxn ang="0">
                  <a:pos x="57" y="742"/>
                </a:cxn>
                <a:cxn ang="0">
                  <a:pos x="79" y="680"/>
                </a:cxn>
                <a:cxn ang="0">
                  <a:pos x="95" y="641"/>
                </a:cxn>
                <a:cxn ang="0">
                  <a:pos x="114" y="604"/>
                </a:cxn>
                <a:cxn ang="0">
                  <a:pos x="134" y="570"/>
                </a:cxn>
                <a:cxn ang="0">
                  <a:pos x="157" y="541"/>
                </a:cxn>
                <a:cxn ang="0">
                  <a:pos x="181" y="516"/>
                </a:cxn>
                <a:cxn ang="0">
                  <a:pos x="219" y="491"/>
                </a:cxn>
                <a:cxn ang="0">
                  <a:pos x="267" y="466"/>
                </a:cxn>
                <a:cxn ang="0">
                  <a:pos x="338" y="434"/>
                </a:cxn>
                <a:cxn ang="0">
                  <a:pos x="403" y="402"/>
                </a:cxn>
                <a:cxn ang="0">
                  <a:pos x="442" y="376"/>
                </a:cxn>
                <a:cxn ang="0">
                  <a:pos x="469" y="352"/>
                </a:cxn>
                <a:cxn ang="0">
                  <a:pos x="486" y="334"/>
                </a:cxn>
                <a:cxn ang="0">
                  <a:pos x="502" y="312"/>
                </a:cxn>
                <a:cxn ang="0">
                  <a:pos x="516" y="288"/>
                </a:cxn>
                <a:cxn ang="0">
                  <a:pos x="533" y="247"/>
                </a:cxn>
                <a:cxn ang="0">
                  <a:pos x="549" y="194"/>
                </a:cxn>
                <a:cxn ang="0">
                  <a:pos x="557" y="146"/>
                </a:cxn>
                <a:cxn ang="0">
                  <a:pos x="560" y="102"/>
                </a:cxn>
                <a:cxn ang="0">
                  <a:pos x="558" y="64"/>
                </a:cxn>
                <a:cxn ang="0">
                  <a:pos x="553" y="33"/>
                </a:cxn>
                <a:cxn ang="0">
                  <a:pos x="548" y="5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9" y="0"/>
                </a:cxn>
                <a:cxn ang="0">
                  <a:pos x="209" y="23"/>
                </a:cxn>
                <a:cxn ang="0">
                  <a:pos x="29" y="253"/>
                </a:cxn>
                <a:cxn ang="0">
                  <a:pos x="214" y="253"/>
                </a:cxn>
                <a:cxn ang="0">
                  <a:pos x="214" y="274"/>
                </a:cxn>
                <a:cxn ang="0">
                  <a:pos x="0" y="274"/>
                </a:cxn>
                <a:cxn ang="0">
                  <a:pos x="0" y="252"/>
                </a:cxn>
                <a:cxn ang="0">
                  <a:pos x="180" y="23"/>
                </a:cxn>
                <a:cxn ang="0">
                  <a:pos x="12" y="23"/>
                </a:cxn>
                <a:cxn ang="0">
                  <a:pos x="12" y="0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/>
              <a:ahLst/>
              <a:cxnLst>
                <a:cxn ang="0">
                  <a:pos x="133" y="100"/>
                </a:cxn>
                <a:cxn ang="0">
                  <a:pos x="115" y="105"/>
                </a:cxn>
                <a:cxn ang="0">
                  <a:pos x="47" y="119"/>
                </a:cxn>
                <a:cxn ang="0">
                  <a:pos x="32" y="129"/>
                </a:cxn>
                <a:cxn ang="0">
                  <a:pos x="25" y="144"/>
                </a:cxn>
                <a:cxn ang="0">
                  <a:pos x="27" y="167"/>
                </a:cxn>
                <a:cxn ang="0">
                  <a:pos x="44" y="184"/>
                </a:cxn>
                <a:cxn ang="0">
                  <a:pos x="68" y="190"/>
                </a:cxn>
                <a:cxn ang="0">
                  <a:pos x="88" y="187"/>
                </a:cxn>
                <a:cxn ang="0">
                  <a:pos x="106" y="181"/>
                </a:cxn>
                <a:cxn ang="0">
                  <a:pos x="121" y="169"/>
                </a:cxn>
                <a:cxn ang="0">
                  <a:pos x="132" y="154"/>
                </a:cxn>
                <a:cxn ang="0">
                  <a:pos x="137" y="135"/>
                </a:cxn>
                <a:cxn ang="0">
                  <a:pos x="7" y="67"/>
                </a:cxn>
                <a:cxn ang="0">
                  <a:pos x="12" y="44"/>
                </a:cxn>
                <a:cxn ang="0">
                  <a:pos x="22" y="25"/>
                </a:cxn>
                <a:cxn ang="0">
                  <a:pos x="38" y="12"/>
                </a:cxn>
                <a:cxn ang="0">
                  <a:pos x="57" y="5"/>
                </a:cxn>
                <a:cxn ang="0">
                  <a:pos x="101" y="1"/>
                </a:cxn>
                <a:cxn ang="0">
                  <a:pos x="126" y="7"/>
                </a:cxn>
                <a:cxn ang="0">
                  <a:pos x="142" y="17"/>
                </a:cxn>
                <a:cxn ang="0">
                  <a:pos x="154" y="32"/>
                </a:cxn>
                <a:cxn ang="0">
                  <a:pos x="161" y="54"/>
                </a:cxn>
                <a:cxn ang="0">
                  <a:pos x="162" y="173"/>
                </a:cxn>
                <a:cxn ang="0">
                  <a:pos x="165" y="181"/>
                </a:cxn>
                <a:cxn ang="0">
                  <a:pos x="172" y="184"/>
                </a:cxn>
                <a:cxn ang="0">
                  <a:pos x="183" y="183"/>
                </a:cxn>
                <a:cxn ang="0">
                  <a:pos x="167" y="204"/>
                </a:cxn>
                <a:cxn ang="0">
                  <a:pos x="148" y="199"/>
                </a:cxn>
                <a:cxn ang="0">
                  <a:pos x="140" y="184"/>
                </a:cxn>
                <a:cxn ang="0">
                  <a:pos x="138" y="170"/>
                </a:cxn>
                <a:cxn ang="0">
                  <a:pos x="118" y="194"/>
                </a:cxn>
                <a:cxn ang="0">
                  <a:pos x="91" y="208"/>
                </a:cxn>
                <a:cxn ang="0">
                  <a:pos x="53" y="210"/>
                </a:cxn>
                <a:cxn ang="0">
                  <a:pos x="29" y="202"/>
                </a:cxn>
                <a:cxn ang="0">
                  <a:pos x="15" y="193"/>
                </a:cxn>
                <a:cxn ang="0">
                  <a:pos x="4" y="179"/>
                </a:cxn>
                <a:cxn ang="0">
                  <a:pos x="0" y="159"/>
                </a:cxn>
                <a:cxn ang="0">
                  <a:pos x="2" y="134"/>
                </a:cxn>
                <a:cxn ang="0">
                  <a:pos x="14" y="115"/>
                </a:cxn>
                <a:cxn ang="0">
                  <a:pos x="33" y="102"/>
                </a:cxn>
                <a:cxn ang="0">
                  <a:pos x="86" y="91"/>
                </a:cxn>
                <a:cxn ang="0">
                  <a:pos x="119" y="87"/>
                </a:cxn>
                <a:cxn ang="0">
                  <a:pos x="133" y="79"/>
                </a:cxn>
                <a:cxn ang="0">
                  <a:pos x="137" y="62"/>
                </a:cxn>
                <a:cxn ang="0">
                  <a:pos x="135" y="46"/>
                </a:cxn>
                <a:cxn ang="0">
                  <a:pos x="128" y="35"/>
                </a:cxn>
                <a:cxn ang="0">
                  <a:pos x="114" y="25"/>
                </a:cxn>
                <a:cxn ang="0">
                  <a:pos x="85" y="21"/>
                </a:cxn>
                <a:cxn ang="0">
                  <a:pos x="55" y="27"/>
                </a:cxn>
                <a:cxn ang="0">
                  <a:pos x="37" y="46"/>
                </a:cxn>
                <a:cxn ang="0">
                  <a:pos x="7" y="67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89" y="175"/>
                </a:cxn>
                <a:cxn ang="0">
                  <a:pos x="90" y="175"/>
                </a:cxn>
                <a:cxn ang="0">
                  <a:pos x="152" y="0"/>
                </a:cxn>
                <a:cxn ang="0">
                  <a:pos x="177" y="0"/>
                </a:cxn>
                <a:cxn ang="0">
                  <a:pos x="102" y="198"/>
                </a:cxn>
                <a:cxn ang="0">
                  <a:pos x="76" y="198"/>
                </a:cxn>
                <a:cxn ang="0">
                  <a:pos x="0" y="0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/>
              <a:ahLst/>
              <a:cxnLst>
                <a:cxn ang="0">
                  <a:pos x="26" y="121"/>
                </a:cxn>
                <a:cxn ang="0">
                  <a:pos x="31" y="144"/>
                </a:cxn>
                <a:cxn ang="0">
                  <a:pos x="42" y="163"/>
                </a:cxn>
                <a:cxn ang="0">
                  <a:pos x="57" y="179"/>
                </a:cxn>
                <a:cxn ang="0">
                  <a:pos x="78" y="188"/>
                </a:cxn>
                <a:cxn ang="0">
                  <a:pos x="102" y="189"/>
                </a:cxn>
                <a:cxn ang="0">
                  <a:pos x="124" y="183"/>
                </a:cxn>
                <a:cxn ang="0">
                  <a:pos x="141" y="169"/>
                </a:cxn>
                <a:cxn ang="0">
                  <a:pos x="154" y="150"/>
                </a:cxn>
                <a:cxn ang="0">
                  <a:pos x="161" y="129"/>
                </a:cxn>
                <a:cxn ang="0">
                  <a:pos x="164" y="105"/>
                </a:cxn>
                <a:cxn ang="0">
                  <a:pos x="161" y="82"/>
                </a:cxn>
                <a:cxn ang="0">
                  <a:pos x="154" y="61"/>
                </a:cxn>
                <a:cxn ang="0">
                  <a:pos x="141" y="41"/>
                </a:cxn>
                <a:cxn ang="0">
                  <a:pos x="124" y="28"/>
                </a:cxn>
                <a:cxn ang="0">
                  <a:pos x="102" y="21"/>
                </a:cxn>
                <a:cxn ang="0">
                  <a:pos x="78" y="23"/>
                </a:cxn>
                <a:cxn ang="0">
                  <a:pos x="57" y="32"/>
                </a:cxn>
                <a:cxn ang="0">
                  <a:pos x="42" y="48"/>
                </a:cxn>
                <a:cxn ang="0">
                  <a:pos x="31" y="67"/>
                </a:cxn>
                <a:cxn ang="0">
                  <a:pos x="26" y="90"/>
                </a:cxn>
                <a:cxn ang="0">
                  <a:pos x="188" y="105"/>
                </a:cxn>
                <a:cxn ang="0">
                  <a:pos x="185" y="136"/>
                </a:cxn>
                <a:cxn ang="0">
                  <a:pos x="174" y="163"/>
                </a:cxn>
                <a:cxn ang="0">
                  <a:pos x="158" y="186"/>
                </a:cxn>
                <a:cxn ang="0">
                  <a:pos x="134" y="202"/>
                </a:cxn>
                <a:cxn ang="0">
                  <a:pos x="106" y="210"/>
                </a:cxn>
                <a:cxn ang="0">
                  <a:pos x="73" y="209"/>
                </a:cxn>
                <a:cxn ang="0">
                  <a:pos x="45" y="198"/>
                </a:cxn>
                <a:cxn ang="0">
                  <a:pos x="25" y="180"/>
                </a:cxn>
                <a:cxn ang="0">
                  <a:pos x="10" y="155"/>
                </a:cxn>
                <a:cxn ang="0">
                  <a:pos x="2" y="127"/>
                </a:cxn>
                <a:cxn ang="0">
                  <a:pos x="1" y="95"/>
                </a:cxn>
                <a:cxn ang="0">
                  <a:pos x="6" y="65"/>
                </a:cxn>
                <a:cxn ang="0">
                  <a:pos x="19" y="39"/>
                </a:cxn>
                <a:cxn ang="0">
                  <a:pos x="38" y="19"/>
                </a:cxn>
                <a:cxn ang="0">
                  <a:pos x="64" y="6"/>
                </a:cxn>
                <a:cxn ang="0">
                  <a:pos x="94" y="0"/>
                </a:cxn>
                <a:cxn ang="0">
                  <a:pos x="125" y="6"/>
                </a:cxn>
                <a:cxn ang="0">
                  <a:pos x="150" y="19"/>
                </a:cxn>
                <a:cxn ang="0">
                  <a:pos x="169" y="39"/>
                </a:cxn>
                <a:cxn ang="0">
                  <a:pos x="181" y="65"/>
                </a:cxn>
                <a:cxn ang="0">
                  <a:pos x="188" y="9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/>
              <a:ahLst/>
              <a:cxnLst>
                <a:cxn ang="0">
                  <a:pos x="98" y="259"/>
                </a:cxn>
                <a:cxn ang="0">
                  <a:pos x="114" y="256"/>
                </a:cxn>
                <a:cxn ang="0">
                  <a:pos x="127" y="249"/>
                </a:cxn>
                <a:cxn ang="0">
                  <a:pos x="138" y="239"/>
                </a:cxn>
                <a:cxn ang="0">
                  <a:pos x="147" y="227"/>
                </a:cxn>
                <a:cxn ang="0">
                  <a:pos x="152" y="213"/>
                </a:cxn>
                <a:cxn ang="0">
                  <a:pos x="158" y="191"/>
                </a:cxn>
                <a:cxn ang="0">
                  <a:pos x="158" y="160"/>
                </a:cxn>
                <a:cxn ang="0">
                  <a:pos x="152" y="137"/>
                </a:cxn>
                <a:cxn ang="0">
                  <a:pos x="147" y="124"/>
                </a:cxn>
                <a:cxn ang="0">
                  <a:pos x="138" y="112"/>
                </a:cxn>
                <a:cxn ang="0">
                  <a:pos x="127" y="102"/>
                </a:cxn>
                <a:cxn ang="0">
                  <a:pos x="114" y="95"/>
                </a:cxn>
                <a:cxn ang="0">
                  <a:pos x="98" y="91"/>
                </a:cxn>
                <a:cxn ang="0">
                  <a:pos x="80" y="91"/>
                </a:cxn>
                <a:cxn ang="0">
                  <a:pos x="66" y="95"/>
                </a:cxn>
                <a:cxn ang="0">
                  <a:pos x="53" y="102"/>
                </a:cxn>
                <a:cxn ang="0">
                  <a:pos x="43" y="112"/>
                </a:cxn>
                <a:cxn ang="0">
                  <a:pos x="35" y="124"/>
                </a:cxn>
                <a:cxn ang="0">
                  <a:pos x="29" y="137"/>
                </a:cxn>
                <a:cxn ang="0">
                  <a:pos x="25" y="160"/>
                </a:cxn>
                <a:cxn ang="0">
                  <a:pos x="25" y="191"/>
                </a:cxn>
                <a:cxn ang="0">
                  <a:pos x="29" y="213"/>
                </a:cxn>
                <a:cxn ang="0">
                  <a:pos x="35" y="227"/>
                </a:cxn>
                <a:cxn ang="0">
                  <a:pos x="43" y="239"/>
                </a:cxn>
                <a:cxn ang="0">
                  <a:pos x="53" y="249"/>
                </a:cxn>
                <a:cxn ang="0">
                  <a:pos x="66" y="256"/>
                </a:cxn>
                <a:cxn ang="0">
                  <a:pos x="80" y="259"/>
                </a:cxn>
                <a:cxn ang="0">
                  <a:pos x="182" y="274"/>
                </a:cxn>
                <a:cxn ang="0">
                  <a:pos x="160" y="237"/>
                </a:cxn>
                <a:cxn ang="0">
                  <a:pos x="154" y="246"/>
                </a:cxn>
                <a:cxn ang="0">
                  <a:pos x="140" y="263"/>
                </a:cxn>
                <a:cxn ang="0">
                  <a:pos x="121" y="273"/>
                </a:cxn>
                <a:cxn ang="0">
                  <a:pos x="99" y="280"/>
                </a:cxn>
                <a:cxn ang="0">
                  <a:pos x="78" y="280"/>
                </a:cxn>
                <a:cxn ang="0">
                  <a:pos x="58" y="276"/>
                </a:cxn>
                <a:cxn ang="0">
                  <a:pos x="41" y="268"/>
                </a:cxn>
                <a:cxn ang="0">
                  <a:pos x="27" y="256"/>
                </a:cxn>
                <a:cxn ang="0">
                  <a:pos x="16" y="242"/>
                </a:cxn>
                <a:cxn ang="0">
                  <a:pos x="8" y="225"/>
                </a:cxn>
                <a:cxn ang="0">
                  <a:pos x="2" y="206"/>
                </a:cxn>
                <a:cxn ang="0">
                  <a:pos x="0" y="186"/>
                </a:cxn>
                <a:cxn ang="0">
                  <a:pos x="0" y="165"/>
                </a:cxn>
                <a:cxn ang="0">
                  <a:pos x="2" y="145"/>
                </a:cxn>
                <a:cxn ang="0">
                  <a:pos x="8" y="127"/>
                </a:cxn>
                <a:cxn ang="0">
                  <a:pos x="16" y="109"/>
                </a:cxn>
                <a:cxn ang="0">
                  <a:pos x="27" y="95"/>
                </a:cxn>
                <a:cxn ang="0">
                  <a:pos x="41" y="83"/>
                </a:cxn>
                <a:cxn ang="0">
                  <a:pos x="58" y="76"/>
                </a:cxn>
                <a:cxn ang="0">
                  <a:pos x="78" y="71"/>
                </a:cxn>
                <a:cxn ang="0">
                  <a:pos x="99" y="71"/>
                </a:cxn>
                <a:cxn ang="0">
                  <a:pos x="121" y="77"/>
                </a:cxn>
                <a:cxn ang="0">
                  <a:pos x="139" y="88"/>
                </a:cxn>
                <a:cxn ang="0">
                  <a:pos x="153" y="104"/>
                </a:cxn>
                <a:cxn ang="0">
                  <a:pos x="159" y="114"/>
                </a:cxn>
                <a:cxn ang="0">
                  <a:pos x="182" y="0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/>
              <a:ahLst/>
              <a:cxnLst>
                <a:cxn ang="0">
                  <a:pos x="123" y="131"/>
                </a:cxn>
                <a:cxn ang="0">
                  <a:pos x="146" y="127"/>
                </a:cxn>
                <a:cxn ang="0">
                  <a:pos x="165" y="117"/>
                </a:cxn>
                <a:cxn ang="0">
                  <a:pos x="173" y="108"/>
                </a:cxn>
                <a:cxn ang="0">
                  <a:pos x="178" y="100"/>
                </a:cxn>
                <a:cxn ang="0">
                  <a:pos x="182" y="89"/>
                </a:cxn>
                <a:cxn ang="0">
                  <a:pos x="183" y="77"/>
                </a:cxn>
                <a:cxn ang="0">
                  <a:pos x="179" y="54"/>
                </a:cxn>
                <a:cxn ang="0">
                  <a:pos x="174" y="44"/>
                </a:cxn>
                <a:cxn ang="0">
                  <a:pos x="169" y="37"/>
                </a:cxn>
                <a:cxn ang="0">
                  <a:pos x="160" y="30"/>
                </a:cxn>
                <a:cxn ang="0">
                  <a:pos x="149" y="26"/>
                </a:cxn>
                <a:cxn ang="0">
                  <a:pos x="123" y="23"/>
                </a:cxn>
                <a:cxn ang="0">
                  <a:pos x="26" y="131"/>
                </a:cxn>
                <a:cxn ang="0">
                  <a:pos x="125" y="0"/>
                </a:cxn>
                <a:cxn ang="0">
                  <a:pos x="142" y="1"/>
                </a:cxn>
                <a:cxn ang="0">
                  <a:pos x="158" y="4"/>
                </a:cxn>
                <a:cxn ang="0">
                  <a:pos x="172" y="10"/>
                </a:cxn>
                <a:cxn ang="0">
                  <a:pos x="184" y="17"/>
                </a:cxn>
                <a:cxn ang="0">
                  <a:pos x="195" y="27"/>
                </a:cxn>
                <a:cxn ang="0">
                  <a:pos x="202" y="39"/>
                </a:cxn>
                <a:cxn ang="0">
                  <a:pos x="207" y="54"/>
                </a:cxn>
                <a:cxn ang="0">
                  <a:pos x="209" y="71"/>
                </a:cxn>
                <a:cxn ang="0">
                  <a:pos x="205" y="96"/>
                </a:cxn>
                <a:cxn ang="0">
                  <a:pos x="196" y="117"/>
                </a:cxn>
                <a:cxn ang="0">
                  <a:pos x="188" y="125"/>
                </a:cxn>
                <a:cxn ang="0">
                  <a:pos x="178" y="133"/>
                </a:cxn>
                <a:cxn ang="0">
                  <a:pos x="168" y="138"/>
                </a:cxn>
                <a:cxn ang="0">
                  <a:pos x="156" y="142"/>
                </a:cxn>
                <a:cxn ang="0">
                  <a:pos x="162" y="144"/>
                </a:cxn>
                <a:cxn ang="0">
                  <a:pos x="173" y="147"/>
                </a:cxn>
                <a:cxn ang="0">
                  <a:pos x="183" y="152"/>
                </a:cxn>
                <a:cxn ang="0">
                  <a:pos x="189" y="159"/>
                </a:cxn>
                <a:cxn ang="0">
                  <a:pos x="197" y="172"/>
                </a:cxn>
                <a:cxn ang="0">
                  <a:pos x="202" y="192"/>
                </a:cxn>
                <a:cxn ang="0">
                  <a:pos x="204" y="222"/>
                </a:cxn>
                <a:cxn ang="0">
                  <a:pos x="207" y="252"/>
                </a:cxn>
                <a:cxn ang="0">
                  <a:pos x="213" y="269"/>
                </a:cxn>
                <a:cxn ang="0">
                  <a:pos x="187" y="274"/>
                </a:cxn>
                <a:cxn ang="0">
                  <a:pos x="182" y="254"/>
                </a:cxn>
                <a:cxn ang="0">
                  <a:pos x="180" y="232"/>
                </a:cxn>
                <a:cxn ang="0">
                  <a:pos x="177" y="203"/>
                </a:cxn>
                <a:cxn ang="0">
                  <a:pos x="171" y="177"/>
                </a:cxn>
                <a:cxn ang="0">
                  <a:pos x="163" y="166"/>
                </a:cxn>
                <a:cxn ang="0">
                  <a:pos x="155" y="159"/>
                </a:cxn>
                <a:cxn ang="0">
                  <a:pos x="142" y="155"/>
                </a:cxn>
                <a:cxn ang="0">
                  <a:pos x="125" y="152"/>
                </a:cxn>
                <a:cxn ang="0">
                  <a:pos x="26" y="274"/>
                </a:cxn>
                <a:cxn ang="0">
                  <a:pos x="0" y="0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/>
              <a:ahLst/>
              <a:cxnLst>
                <a:cxn ang="0">
                  <a:pos x="151" y="78"/>
                </a:cxn>
                <a:cxn ang="0">
                  <a:pos x="146" y="59"/>
                </a:cxn>
                <a:cxn ang="0">
                  <a:pos x="139" y="48"/>
                </a:cxn>
                <a:cxn ang="0">
                  <a:pos x="132" y="38"/>
                </a:cxn>
                <a:cxn ang="0">
                  <a:pos x="122" y="30"/>
                </a:cxn>
                <a:cxn ang="0">
                  <a:pos x="110" y="24"/>
                </a:cxn>
                <a:cxn ang="0">
                  <a:pos x="97" y="21"/>
                </a:cxn>
                <a:cxn ang="0">
                  <a:pos x="83" y="21"/>
                </a:cxn>
                <a:cxn ang="0">
                  <a:pos x="69" y="24"/>
                </a:cxn>
                <a:cxn ang="0">
                  <a:pos x="58" y="30"/>
                </a:cxn>
                <a:cxn ang="0">
                  <a:pos x="49" y="38"/>
                </a:cxn>
                <a:cxn ang="0">
                  <a:pos x="37" y="53"/>
                </a:cxn>
                <a:cxn ang="0">
                  <a:pos x="27" y="78"/>
                </a:cxn>
                <a:cxn ang="0">
                  <a:pos x="153" y="92"/>
                </a:cxn>
                <a:cxn ang="0">
                  <a:pos x="26" y="126"/>
                </a:cxn>
                <a:cxn ang="0">
                  <a:pos x="30" y="146"/>
                </a:cxn>
                <a:cxn ang="0">
                  <a:pos x="37" y="158"/>
                </a:cxn>
                <a:cxn ang="0">
                  <a:pos x="44" y="170"/>
                </a:cxn>
                <a:cxn ang="0">
                  <a:pos x="54" y="179"/>
                </a:cxn>
                <a:cxn ang="0">
                  <a:pos x="67" y="186"/>
                </a:cxn>
                <a:cxn ang="0">
                  <a:pos x="82" y="189"/>
                </a:cxn>
                <a:cxn ang="0">
                  <a:pos x="103" y="189"/>
                </a:cxn>
                <a:cxn ang="0">
                  <a:pos x="123" y="182"/>
                </a:cxn>
                <a:cxn ang="0">
                  <a:pos x="138" y="169"/>
                </a:cxn>
                <a:cxn ang="0">
                  <a:pos x="149" y="150"/>
                </a:cxn>
                <a:cxn ang="0">
                  <a:pos x="176" y="140"/>
                </a:cxn>
                <a:cxn ang="0">
                  <a:pos x="165" y="170"/>
                </a:cxn>
                <a:cxn ang="0">
                  <a:pos x="158" y="182"/>
                </a:cxn>
                <a:cxn ang="0">
                  <a:pos x="148" y="192"/>
                </a:cxn>
                <a:cxn ang="0">
                  <a:pos x="137" y="200"/>
                </a:cxn>
                <a:cxn ang="0">
                  <a:pos x="123" y="206"/>
                </a:cxn>
                <a:cxn ang="0">
                  <a:pos x="108" y="209"/>
                </a:cxn>
                <a:cxn ang="0">
                  <a:pos x="90" y="210"/>
                </a:cxn>
                <a:cxn ang="0">
                  <a:pos x="68" y="208"/>
                </a:cxn>
                <a:cxn ang="0">
                  <a:pos x="50" y="202"/>
                </a:cxn>
                <a:cxn ang="0">
                  <a:pos x="33" y="193"/>
                </a:cxn>
                <a:cxn ang="0">
                  <a:pos x="22" y="180"/>
                </a:cxn>
                <a:cxn ang="0">
                  <a:pos x="12" y="163"/>
                </a:cxn>
                <a:cxn ang="0">
                  <a:pos x="5" y="146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6"/>
                </a:cxn>
                <a:cxn ang="0">
                  <a:pos x="5" y="67"/>
                </a:cxn>
                <a:cxn ang="0">
                  <a:pos x="12" y="49"/>
                </a:cxn>
                <a:cxn ang="0">
                  <a:pos x="22" y="34"/>
                </a:cxn>
                <a:cxn ang="0">
                  <a:pos x="33" y="20"/>
                </a:cxn>
                <a:cxn ang="0">
                  <a:pos x="50" y="10"/>
                </a:cxn>
                <a:cxn ang="0">
                  <a:pos x="68" y="3"/>
                </a:cxn>
                <a:cxn ang="0">
                  <a:pos x="90" y="0"/>
                </a:cxn>
                <a:cxn ang="0">
                  <a:pos x="112" y="3"/>
                </a:cxn>
                <a:cxn ang="0">
                  <a:pos x="131" y="10"/>
                </a:cxn>
                <a:cxn ang="0">
                  <a:pos x="146" y="21"/>
                </a:cxn>
                <a:cxn ang="0">
                  <a:pos x="159" y="35"/>
                </a:cxn>
                <a:cxn ang="0">
                  <a:pos x="167" y="52"/>
                </a:cxn>
                <a:cxn ang="0">
                  <a:pos x="174" y="71"/>
                </a:cxn>
                <a:cxn ang="0">
                  <a:pos x="177" y="91"/>
                </a:cxn>
                <a:cxn ang="0">
                  <a:pos x="177" y="112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/>
              <a:ahLst/>
              <a:cxnLst>
                <a:cxn ang="0">
                  <a:pos x="84" y="21"/>
                </a:cxn>
                <a:cxn ang="0">
                  <a:pos x="68" y="25"/>
                </a:cxn>
                <a:cxn ang="0">
                  <a:pos x="54" y="32"/>
                </a:cxn>
                <a:cxn ang="0">
                  <a:pos x="43" y="40"/>
                </a:cxn>
                <a:cxn ang="0">
                  <a:pos x="35" y="52"/>
                </a:cxn>
                <a:cxn ang="0">
                  <a:pos x="30" y="66"/>
                </a:cxn>
                <a:cxn ang="0">
                  <a:pos x="24" y="89"/>
                </a:cxn>
                <a:cxn ang="0">
                  <a:pos x="24" y="121"/>
                </a:cxn>
                <a:cxn ang="0">
                  <a:pos x="30" y="143"/>
                </a:cxn>
                <a:cxn ang="0">
                  <a:pos x="36" y="157"/>
                </a:cxn>
                <a:cxn ang="0">
                  <a:pos x="44" y="169"/>
                </a:cxn>
                <a:cxn ang="0">
                  <a:pos x="55" y="179"/>
                </a:cxn>
                <a:cxn ang="0">
                  <a:pos x="69" y="186"/>
                </a:cxn>
                <a:cxn ang="0">
                  <a:pos x="85" y="189"/>
                </a:cxn>
                <a:cxn ang="0">
                  <a:pos x="102" y="189"/>
                </a:cxn>
                <a:cxn ang="0">
                  <a:pos x="117" y="186"/>
                </a:cxn>
                <a:cxn ang="0">
                  <a:pos x="129" y="179"/>
                </a:cxn>
                <a:cxn ang="0">
                  <a:pos x="139" y="169"/>
                </a:cxn>
                <a:cxn ang="0">
                  <a:pos x="148" y="157"/>
                </a:cxn>
                <a:cxn ang="0">
                  <a:pos x="153" y="143"/>
                </a:cxn>
                <a:cxn ang="0">
                  <a:pos x="158" y="121"/>
                </a:cxn>
                <a:cxn ang="0">
                  <a:pos x="158" y="90"/>
                </a:cxn>
                <a:cxn ang="0">
                  <a:pos x="153" y="67"/>
                </a:cxn>
                <a:cxn ang="0">
                  <a:pos x="148" y="54"/>
                </a:cxn>
                <a:cxn ang="0">
                  <a:pos x="139" y="42"/>
                </a:cxn>
                <a:cxn ang="0">
                  <a:pos x="129" y="33"/>
                </a:cxn>
                <a:cxn ang="0">
                  <a:pos x="117" y="25"/>
                </a:cxn>
                <a:cxn ang="0">
                  <a:pos x="102" y="21"/>
                </a:cxn>
                <a:cxn ang="0">
                  <a:pos x="0" y="6"/>
                </a:cxn>
                <a:cxn ang="0">
                  <a:pos x="22" y="44"/>
                </a:cxn>
                <a:cxn ang="0">
                  <a:pos x="28" y="34"/>
                </a:cxn>
                <a:cxn ang="0">
                  <a:pos x="42" y="19"/>
                </a:cxn>
                <a:cxn ang="0">
                  <a:pos x="60" y="7"/>
                </a:cxn>
                <a:cxn ang="0">
                  <a:pos x="82" y="1"/>
                </a:cxn>
                <a:cxn ang="0">
                  <a:pos x="104" y="1"/>
                </a:cxn>
                <a:cxn ang="0">
                  <a:pos x="125" y="6"/>
                </a:cxn>
                <a:cxn ang="0">
                  <a:pos x="141" y="13"/>
                </a:cxn>
                <a:cxn ang="0">
                  <a:pos x="155" y="25"/>
                </a:cxn>
                <a:cxn ang="0">
                  <a:pos x="166" y="39"/>
                </a:cxn>
                <a:cxn ang="0">
                  <a:pos x="175" y="57"/>
                </a:cxn>
                <a:cxn ang="0">
                  <a:pos x="180" y="75"/>
                </a:cxn>
                <a:cxn ang="0">
                  <a:pos x="182" y="95"/>
                </a:cxn>
                <a:cxn ang="0">
                  <a:pos x="182" y="116"/>
                </a:cxn>
                <a:cxn ang="0">
                  <a:pos x="180" y="136"/>
                </a:cxn>
                <a:cxn ang="0">
                  <a:pos x="175" y="155"/>
                </a:cxn>
                <a:cxn ang="0">
                  <a:pos x="166" y="172"/>
                </a:cxn>
                <a:cxn ang="0">
                  <a:pos x="155" y="186"/>
                </a:cxn>
                <a:cxn ang="0">
                  <a:pos x="141" y="198"/>
                </a:cxn>
                <a:cxn ang="0">
                  <a:pos x="125" y="206"/>
                </a:cxn>
                <a:cxn ang="0">
                  <a:pos x="104" y="210"/>
                </a:cxn>
                <a:cxn ang="0">
                  <a:pos x="83" y="210"/>
                </a:cxn>
                <a:cxn ang="0">
                  <a:pos x="62" y="204"/>
                </a:cxn>
                <a:cxn ang="0">
                  <a:pos x="44" y="194"/>
                </a:cxn>
                <a:cxn ang="0">
                  <a:pos x="30" y="177"/>
                </a:cxn>
                <a:cxn ang="0">
                  <a:pos x="24" y="167"/>
                </a:cxn>
                <a:cxn ang="0">
                  <a:pos x="0" y="278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/>
              <a:ahLst/>
              <a:cxnLst>
                <a:cxn ang="0">
                  <a:pos x="161" y="198"/>
                </a:cxn>
                <a:cxn ang="0">
                  <a:pos x="139" y="198"/>
                </a:cxn>
                <a:cxn ang="0">
                  <a:pos x="139" y="163"/>
                </a:cxn>
                <a:cxn ang="0">
                  <a:pos x="138" y="163"/>
                </a:cxn>
                <a:cxn ang="0">
                  <a:pos x="133" y="173"/>
                </a:cxn>
                <a:cxn ang="0">
                  <a:pos x="126" y="180"/>
                </a:cxn>
                <a:cxn ang="0">
                  <a:pos x="119" y="188"/>
                </a:cxn>
                <a:cxn ang="0">
                  <a:pos x="110" y="193"/>
                </a:cxn>
                <a:cxn ang="0">
                  <a:pos x="101" y="198"/>
                </a:cxn>
                <a:cxn ang="0">
                  <a:pos x="91" y="202"/>
                </a:cxn>
                <a:cxn ang="0">
                  <a:pos x="81" y="204"/>
                </a:cxn>
                <a:cxn ang="0">
                  <a:pos x="70" y="205"/>
                </a:cxn>
                <a:cxn ang="0">
                  <a:pos x="60" y="204"/>
                </a:cxn>
                <a:cxn ang="0">
                  <a:pos x="52" y="203"/>
                </a:cxn>
                <a:cxn ang="0">
                  <a:pos x="44" y="202"/>
                </a:cxn>
                <a:cxn ang="0">
                  <a:pos x="38" y="200"/>
                </a:cxn>
                <a:cxn ang="0">
                  <a:pos x="31" y="196"/>
                </a:cxn>
                <a:cxn ang="0">
                  <a:pos x="26" y="193"/>
                </a:cxn>
                <a:cxn ang="0">
                  <a:pos x="20" y="189"/>
                </a:cxn>
                <a:cxn ang="0">
                  <a:pos x="16" y="184"/>
                </a:cxn>
                <a:cxn ang="0">
                  <a:pos x="12" y="179"/>
                </a:cxn>
                <a:cxn ang="0">
                  <a:pos x="9" y="174"/>
                </a:cxn>
                <a:cxn ang="0">
                  <a:pos x="6" y="167"/>
                </a:cxn>
                <a:cxn ang="0">
                  <a:pos x="4" y="161"/>
                </a:cxn>
                <a:cxn ang="0">
                  <a:pos x="1" y="146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29"/>
                </a:cxn>
                <a:cxn ang="0">
                  <a:pos x="25" y="142"/>
                </a:cxn>
                <a:cxn ang="0">
                  <a:pos x="28" y="153"/>
                </a:cxn>
                <a:cxn ang="0">
                  <a:pos x="29" y="159"/>
                </a:cxn>
                <a:cxn ang="0">
                  <a:pos x="31" y="163"/>
                </a:cxn>
                <a:cxn ang="0">
                  <a:pos x="33" y="166"/>
                </a:cxn>
                <a:cxn ang="0">
                  <a:pos x="37" y="170"/>
                </a:cxn>
                <a:cxn ang="0">
                  <a:pos x="40" y="174"/>
                </a:cxn>
                <a:cxn ang="0">
                  <a:pos x="44" y="176"/>
                </a:cxn>
                <a:cxn ang="0">
                  <a:pos x="48" y="179"/>
                </a:cxn>
                <a:cxn ang="0">
                  <a:pos x="53" y="180"/>
                </a:cxn>
                <a:cxn ang="0">
                  <a:pos x="64" y="183"/>
                </a:cxn>
                <a:cxn ang="0">
                  <a:pos x="78" y="184"/>
                </a:cxn>
                <a:cxn ang="0">
                  <a:pos x="85" y="183"/>
                </a:cxn>
                <a:cxn ang="0">
                  <a:pos x="92" y="182"/>
                </a:cxn>
                <a:cxn ang="0">
                  <a:pos x="98" y="180"/>
                </a:cxn>
                <a:cxn ang="0">
                  <a:pos x="104" y="177"/>
                </a:cxn>
                <a:cxn ang="0">
                  <a:pos x="109" y="174"/>
                </a:cxn>
                <a:cxn ang="0">
                  <a:pos x="114" y="169"/>
                </a:cxn>
                <a:cxn ang="0">
                  <a:pos x="119" y="165"/>
                </a:cxn>
                <a:cxn ang="0">
                  <a:pos x="123" y="160"/>
                </a:cxn>
                <a:cxn ang="0">
                  <a:pos x="126" y="153"/>
                </a:cxn>
                <a:cxn ang="0">
                  <a:pos x="128" y="148"/>
                </a:cxn>
                <a:cxn ang="0">
                  <a:pos x="132" y="141"/>
                </a:cxn>
                <a:cxn ang="0">
                  <a:pos x="134" y="134"/>
                </a:cxn>
                <a:cxn ang="0">
                  <a:pos x="136" y="120"/>
                </a:cxn>
                <a:cxn ang="0">
                  <a:pos x="137" y="105"/>
                </a:cxn>
                <a:cxn ang="0">
                  <a:pos x="137" y="0"/>
                </a:cxn>
                <a:cxn ang="0">
                  <a:pos x="161" y="0"/>
                </a:cxn>
                <a:cxn ang="0">
                  <a:pos x="161" y="198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/>
              <a:ahLst/>
              <a:cxnLst>
                <a:cxn ang="0">
                  <a:pos x="86" y="91"/>
                </a:cxn>
                <a:cxn ang="0">
                  <a:pos x="69" y="95"/>
                </a:cxn>
                <a:cxn ang="0">
                  <a:pos x="55" y="103"/>
                </a:cxn>
                <a:cxn ang="0">
                  <a:pos x="44" y="112"/>
                </a:cxn>
                <a:cxn ang="0">
                  <a:pos x="37" y="124"/>
                </a:cxn>
                <a:cxn ang="0">
                  <a:pos x="30" y="137"/>
                </a:cxn>
                <a:cxn ang="0">
                  <a:pos x="26" y="160"/>
                </a:cxn>
                <a:cxn ang="0">
                  <a:pos x="26" y="191"/>
                </a:cxn>
                <a:cxn ang="0">
                  <a:pos x="30" y="213"/>
                </a:cxn>
                <a:cxn ang="0">
                  <a:pos x="37" y="227"/>
                </a:cxn>
                <a:cxn ang="0">
                  <a:pos x="44" y="239"/>
                </a:cxn>
                <a:cxn ang="0">
                  <a:pos x="55" y="249"/>
                </a:cxn>
                <a:cxn ang="0">
                  <a:pos x="69" y="256"/>
                </a:cxn>
                <a:cxn ang="0">
                  <a:pos x="86" y="259"/>
                </a:cxn>
                <a:cxn ang="0">
                  <a:pos x="103" y="259"/>
                </a:cxn>
                <a:cxn ang="0">
                  <a:pos x="118" y="256"/>
                </a:cxn>
                <a:cxn ang="0">
                  <a:pos x="130" y="249"/>
                </a:cxn>
                <a:cxn ang="0">
                  <a:pos x="140" y="239"/>
                </a:cxn>
                <a:cxn ang="0">
                  <a:pos x="148" y="227"/>
                </a:cxn>
                <a:cxn ang="0">
                  <a:pos x="154" y="213"/>
                </a:cxn>
                <a:cxn ang="0">
                  <a:pos x="159" y="191"/>
                </a:cxn>
                <a:cxn ang="0">
                  <a:pos x="159" y="160"/>
                </a:cxn>
                <a:cxn ang="0">
                  <a:pos x="154" y="137"/>
                </a:cxn>
                <a:cxn ang="0">
                  <a:pos x="148" y="124"/>
                </a:cxn>
                <a:cxn ang="0">
                  <a:pos x="140" y="112"/>
                </a:cxn>
                <a:cxn ang="0">
                  <a:pos x="130" y="103"/>
                </a:cxn>
                <a:cxn ang="0">
                  <a:pos x="118" y="95"/>
                </a:cxn>
                <a:cxn ang="0">
                  <a:pos x="103" y="91"/>
                </a:cxn>
                <a:cxn ang="0">
                  <a:pos x="0" y="0"/>
                </a:cxn>
                <a:cxn ang="0">
                  <a:pos x="25" y="114"/>
                </a:cxn>
                <a:cxn ang="0">
                  <a:pos x="30" y="104"/>
                </a:cxn>
                <a:cxn ang="0">
                  <a:pos x="44" y="88"/>
                </a:cxn>
                <a:cxn ang="0">
                  <a:pos x="63" y="77"/>
                </a:cxn>
                <a:cxn ang="0">
                  <a:pos x="83" y="71"/>
                </a:cxn>
                <a:cxn ang="0">
                  <a:pos x="105" y="71"/>
                </a:cxn>
                <a:cxn ang="0">
                  <a:pos x="126" y="76"/>
                </a:cxn>
                <a:cxn ang="0">
                  <a:pos x="142" y="83"/>
                </a:cxn>
                <a:cxn ang="0">
                  <a:pos x="156" y="95"/>
                </a:cxn>
                <a:cxn ang="0">
                  <a:pos x="167" y="109"/>
                </a:cxn>
                <a:cxn ang="0">
                  <a:pos x="175" y="127"/>
                </a:cxn>
                <a:cxn ang="0">
                  <a:pos x="181" y="145"/>
                </a:cxn>
                <a:cxn ang="0">
                  <a:pos x="184" y="165"/>
                </a:cxn>
                <a:cxn ang="0">
                  <a:pos x="184" y="186"/>
                </a:cxn>
                <a:cxn ang="0">
                  <a:pos x="181" y="206"/>
                </a:cxn>
                <a:cxn ang="0">
                  <a:pos x="175" y="225"/>
                </a:cxn>
                <a:cxn ang="0">
                  <a:pos x="167" y="242"/>
                </a:cxn>
                <a:cxn ang="0">
                  <a:pos x="156" y="256"/>
                </a:cxn>
                <a:cxn ang="0">
                  <a:pos x="142" y="268"/>
                </a:cxn>
                <a:cxn ang="0">
                  <a:pos x="126" y="276"/>
                </a:cxn>
                <a:cxn ang="0">
                  <a:pos x="105" y="280"/>
                </a:cxn>
                <a:cxn ang="0">
                  <a:pos x="82" y="280"/>
                </a:cxn>
                <a:cxn ang="0">
                  <a:pos x="61" y="273"/>
                </a:cxn>
                <a:cxn ang="0">
                  <a:pos x="42" y="263"/>
                </a:cxn>
                <a:cxn ang="0">
                  <a:pos x="28" y="246"/>
                </a:cxn>
                <a:cxn ang="0">
                  <a:pos x="23" y="237"/>
                </a:cxn>
                <a:cxn ang="0">
                  <a:pos x="0" y="274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4" y="76"/>
                </a:cxn>
                <a:cxn ang="0">
                  <a:pos x="24" y="274"/>
                </a:cxn>
                <a:cxn ang="0">
                  <a:pos x="0" y="274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172"/>
                </a:cxn>
                <a:cxn ang="0">
                  <a:pos x="134" y="76"/>
                </a:cxn>
                <a:cxn ang="0">
                  <a:pos x="166" y="76"/>
                </a:cxn>
                <a:cxn ang="0">
                  <a:pos x="82" y="149"/>
                </a:cxn>
                <a:cxn ang="0">
                  <a:pos x="173" y="274"/>
                </a:cxn>
                <a:cxn ang="0">
                  <a:pos x="143" y="274"/>
                </a:cxn>
                <a:cxn ang="0">
                  <a:pos x="64" y="166"/>
                </a:cxn>
                <a:cxn ang="0">
                  <a:pos x="25" y="199"/>
                </a:cxn>
                <a:cxn ang="0">
                  <a:pos x="25" y="274"/>
                </a:cxn>
                <a:cxn ang="0">
                  <a:pos x="0" y="274"/>
                </a:cxn>
                <a:cxn ang="0">
                  <a:pos x="0" y="0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/>
              <a:ahLst/>
              <a:cxnLst>
                <a:cxn ang="0">
                  <a:pos x="151" y="78"/>
                </a:cxn>
                <a:cxn ang="0">
                  <a:pos x="144" y="59"/>
                </a:cxn>
                <a:cxn ang="0">
                  <a:pos x="138" y="48"/>
                </a:cxn>
                <a:cxn ang="0">
                  <a:pos x="130" y="38"/>
                </a:cxn>
                <a:cxn ang="0">
                  <a:pos x="121" y="30"/>
                </a:cxn>
                <a:cxn ang="0">
                  <a:pos x="109" y="24"/>
                </a:cxn>
                <a:cxn ang="0">
                  <a:pos x="96" y="21"/>
                </a:cxn>
                <a:cxn ang="0">
                  <a:pos x="82" y="21"/>
                </a:cxn>
                <a:cxn ang="0">
                  <a:pos x="69" y="24"/>
                </a:cxn>
                <a:cxn ang="0">
                  <a:pos x="57" y="30"/>
                </a:cxn>
                <a:cxn ang="0">
                  <a:pos x="47" y="38"/>
                </a:cxn>
                <a:cxn ang="0">
                  <a:pos x="35" y="53"/>
                </a:cxn>
                <a:cxn ang="0">
                  <a:pos x="26" y="78"/>
                </a:cxn>
                <a:cxn ang="0">
                  <a:pos x="152" y="92"/>
                </a:cxn>
                <a:cxn ang="0">
                  <a:pos x="25" y="126"/>
                </a:cxn>
                <a:cxn ang="0">
                  <a:pos x="30" y="146"/>
                </a:cxn>
                <a:cxn ang="0">
                  <a:pos x="35" y="158"/>
                </a:cxn>
                <a:cxn ang="0">
                  <a:pos x="43" y="170"/>
                </a:cxn>
                <a:cxn ang="0">
                  <a:pos x="54" y="179"/>
                </a:cxn>
                <a:cxn ang="0">
                  <a:pos x="66" y="186"/>
                </a:cxn>
                <a:cxn ang="0">
                  <a:pos x="81" y="189"/>
                </a:cxn>
                <a:cxn ang="0">
                  <a:pos x="101" y="189"/>
                </a:cxn>
                <a:cxn ang="0">
                  <a:pos x="122" y="182"/>
                </a:cxn>
                <a:cxn ang="0">
                  <a:pos x="138" y="169"/>
                </a:cxn>
                <a:cxn ang="0">
                  <a:pos x="148" y="150"/>
                </a:cxn>
                <a:cxn ang="0">
                  <a:pos x="176" y="140"/>
                </a:cxn>
                <a:cxn ang="0">
                  <a:pos x="165" y="170"/>
                </a:cxn>
                <a:cxn ang="0">
                  <a:pos x="156" y="182"/>
                </a:cxn>
                <a:cxn ang="0">
                  <a:pos x="148" y="192"/>
                </a:cxn>
                <a:cxn ang="0">
                  <a:pos x="136" y="200"/>
                </a:cxn>
                <a:cxn ang="0">
                  <a:pos x="123" y="206"/>
                </a:cxn>
                <a:cxn ang="0">
                  <a:pos x="107" y="209"/>
                </a:cxn>
                <a:cxn ang="0">
                  <a:pos x="89" y="210"/>
                </a:cxn>
                <a:cxn ang="0">
                  <a:pos x="67" y="208"/>
                </a:cxn>
                <a:cxn ang="0">
                  <a:pos x="48" y="202"/>
                </a:cxn>
                <a:cxn ang="0">
                  <a:pos x="33" y="193"/>
                </a:cxn>
                <a:cxn ang="0">
                  <a:pos x="20" y="180"/>
                </a:cxn>
                <a:cxn ang="0">
                  <a:pos x="12" y="163"/>
                </a:cxn>
                <a:cxn ang="0">
                  <a:pos x="5" y="146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6"/>
                </a:cxn>
                <a:cxn ang="0">
                  <a:pos x="5" y="67"/>
                </a:cxn>
                <a:cxn ang="0">
                  <a:pos x="12" y="49"/>
                </a:cxn>
                <a:cxn ang="0">
                  <a:pos x="20" y="34"/>
                </a:cxn>
                <a:cxn ang="0">
                  <a:pos x="33" y="20"/>
                </a:cxn>
                <a:cxn ang="0">
                  <a:pos x="48" y="10"/>
                </a:cxn>
                <a:cxn ang="0">
                  <a:pos x="67" y="3"/>
                </a:cxn>
                <a:cxn ang="0">
                  <a:pos x="89" y="0"/>
                </a:cxn>
                <a:cxn ang="0">
                  <a:pos x="111" y="3"/>
                </a:cxn>
                <a:cxn ang="0">
                  <a:pos x="129" y="10"/>
                </a:cxn>
                <a:cxn ang="0">
                  <a:pos x="146" y="21"/>
                </a:cxn>
                <a:cxn ang="0">
                  <a:pos x="157" y="35"/>
                </a:cxn>
                <a:cxn ang="0">
                  <a:pos x="166" y="52"/>
                </a:cxn>
                <a:cxn ang="0">
                  <a:pos x="173" y="71"/>
                </a:cxn>
                <a:cxn ang="0">
                  <a:pos x="176" y="91"/>
                </a:cxn>
                <a:cxn ang="0">
                  <a:pos x="176" y="112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/>
              <a:ahLst/>
              <a:cxnLst>
                <a:cxn ang="0">
                  <a:pos x="27" y="208"/>
                </a:cxn>
                <a:cxn ang="0">
                  <a:pos x="36" y="232"/>
                </a:cxn>
                <a:cxn ang="0">
                  <a:pos x="52" y="247"/>
                </a:cxn>
                <a:cxn ang="0">
                  <a:pos x="73" y="258"/>
                </a:cxn>
                <a:cxn ang="0">
                  <a:pos x="116" y="263"/>
                </a:cxn>
                <a:cxn ang="0">
                  <a:pos x="152" y="256"/>
                </a:cxn>
                <a:cxn ang="0">
                  <a:pos x="173" y="243"/>
                </a:cxn>
                <a:cxn ang="0">
                  <a:pos x="184" y="228"/>
                </a:cxn>
                <a:cxn ang="0">
                  <a:pos x="188" y="207"/>
                </a:cxn>
                <a:cxn ang="0">
                  <a:pos x="186" y="192"/>
                </a:cxn>
                <a:cxn ang="0">
                  <a:pos x="170" y="174"/>
                </a:cxn>
                <a:cxn ang="0">
                  <a:pos x="142" y="161"/>
                </a:cxn>
                <a:cxn ang="0">
                  <a:pos x="59" y="139"/>
                </a:cxn>
                <a:cxn ang="0">
                  <a:pos x="29" y="123"/>
                </a:cxn>
                <a:cxn ang="0">
                  <a:pos x="17" y="110"/>
                </a:cxn>
                <a:cxn ang="0">
                  <a:pos x="10" y="92"/>
                </a:cxn>
                <a:cxn ang="0">
                  <a:pos x="10" y="66"/>
                </a:cxn>
                <a:cxn ang="0">
                  <a:pos x="19" y="41"/>
                </a:cxn>
                <a:cxn ang="0">
                  <a:pos x="33" y="22"/>
                </a:cxn>
                <a:cxn ang="0">
                  <a:pos x="57" y="7"/>
                </a:cxn>
                <a:cxn ang="0">
                  <a:pos x="90" y="0"/>
                </a:cxn>
                <a:cxn ang="0">
                  <a:pos x="124" y="1"/>
                </a:cxn>
                <a:cxn ang="0">
                  <a:pos x="152" y="7"/>
                </a:cxn>
                <a:cxn ang="0">
                  <a:pos x="175" y="21"/>
                </a:cxn>
                <a:cxn ang="0">
                  <a:pos x="193" y="40"/>
                </a:cxn>
                <a:cxn ang="0">
                  <a:pos x="204" y="65"/>
                </a:cxn>
                <a:cxn ang="0">
                  <a:pos x="179" y="85"/>
                </a:cxn>
                <a:cxn ang="0">
                  <a:pos x="174" y="63"/>
                </a:cxn>
                <a:cxn ang="0">
                  <a:pos x="165" y="46"/>
                </a:cxn>
                <a:cxn ang="0">
                  <a:pos x="151" y="34"/>
                </a:cxn>
                <a:cxn ang="0">
                  <a:pos x="132" y="26"/>
                </a:cxn>
                <a:cxn ang="0">
                  <a:pos x="91" y="22"/>
                </a:cxn>
                <a:cxn ang="0">
                  <a:pos x="57" y="33"/>
                </a:cxn>
                <a:cxn ang="0">
                  <a:pos x="44" y="45"/>
                </a:cxn>
                <a:cxn ang="0">
                  <a:pos x="37" y="62"/>
                </a:cxn>
                <a:cxn ang="0">
                  <a:pos x="36" y="85"/>
                </a:cxn>
                <a:cxn ang="0">
                  <a:pos x="48" y="105"/>
                </a:cxn>
                <a:cxn ang="0">
                  <a:pos x="69" y="116"/>
                </a:cxn>
                <a:cxn ang="0">
                  <a:pos x="158" y="139"/>
                </a:cxn>
                <a:cxn ang="0">
                  <a:pos x="194" y="159"/>
                </a:cxn>
                <a:cxn ang="0">
                  <a:pos x="206" y="173"/>
                </a:cxn>
                <a:cxn ang="0">
                  <a:pos x="213" y="192"/>
                </a:cxn>
                <a:cxn ang="0">
                  <a:pos x="214" y="216"/>
                </a:cxn>
                <a:cxn ang="0">
                  <a:pos x="207" y="241"/>
                </a:cxn>
                <a:cxn ang="0">
                  <a:pos x="193" y="260"/>
                </a:cxn>
                <a:cxn ang="0">
                  <a:pos x="168" y="276"/>
                </a:cxn>
                <a:cxn ang="0">
                  <a:pos x="127" y="285"/>
                </a:cxn>
                <a:cxn ang="0">
                  <a:pos x="87" y="284"/>
                </a:cxn>
                <a:cxn ang="0">
                  <a:pos x="56" y="276"/>
                </a:cxn>
                <a:cxn ang="0">
                  <a:pos x="30" y="262"/>
                </a:cxn>
                <a:cxn ang="0">
                  <a:pos x="11" y="242"/>
                </a:cxn>
                <a:cxn ang="0">
                  <a:pos x="2" y="213"/>
                </a:cxn>
                <a:cxn ang="0">
                  <a:pos x="26" y="190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/>
              <a:ahLst/>
              <a:cxnLst>
                <a:cxn ang="0">
                  <a:pos x="24" y="121"/>
                </a:cxn>
                <a:cxn ang="0">
                  <a:pos x="31" y="144"/>
                </a:cxn>
                <a:cxn ang="0">
                  <a:pos x="42" y="163"/>
                </a:cxn>
                <a:cxn ang="0">
                  <a:pos x="57" y="179"/>
                </a:cxn>
                <a:cxn ang="0">
                  <a:pos x="77" y="188"/>
                </a:cxn>
                <a:cxn ang="0">
                  <a:pos x="102" y="189"/>
                </a:cxn>
                <a:cxn ang="0">
                  <a:pos x="124" y="183"/>
                </a:cxn>
                <a:cxn ang="0">
                  <a:pos x="141" y="169"/>
                </a:cxn>
                <a:cxn ang="0">
                  <a:pos x="153" y="150"/>
                </a:cxn>
                <a:cxn ang="0">
                  <a:pos x="161" y="129"/>
                </a:cxn>
                <a:cxn ang="0">
                  <a:pos x="163" y="105"/>
                </a:cxn>
                <a:cxn ang="0">
                  <a:pos x="161" y="82"/>
                </a:cxn>
                <a:cxn ang="0">
                  <a:pos x="153" y="61"/>
                </a:cxn>
                <a:cxn ang="0">
                  <a:pos x="141" y="41"/>
                </a:cxn>
                <a:cxn ang="0">
                  <a:pos x="124" y="28"/>
                </a:cxn>
                <a:cxn ang="0">
                  <a:pos x="102" y="21"/>
                </a:cxn>
                <a:cxn ang="0">
                  <a:pos x="77" y="23"/>
                </a:cxn>
                <a:cxn ang="0">
                  <a:pos x="57" y="32"/>
                </a:cxn>
                <a:cxn ang="0">
                  <a:pos x="42" y="48"/>
                </a:cxn>
                <a:cxn ang="0">
                  <a:pos x="31" y="67"/>
                </a:cxn>
                <a:cxn ang="0">
                  <a:pos x="24" y="90"/>
                </a:cxn>
                <a:cxn ang="0">
                  <a:pos x="188" y="105"/>
                </a:cxn>
                <a:cxn ang="0">
                  <a:pos x="184" y="136"/>
                </a:cxn>
                <a:cxn ang="0">
                  <a:pos x="174" y="163"/>
                </a:cxn>
                <a:cxn ang="0">
                  <a:pos x="156" y="186"/>
                </a:cxn>
                <a:cxn ang="0">
                  <a:pos x="134" y="202"/>
                </a:cxn>
                <a:cxn ang="0">
                  <a:pos x="104" y="210"/>
                </a:cxn>
                <a:cxn ang="0">
                  <a:pos x="72" y="209"/>
                </a:cxn>
                <a:cxn ang="0">
                  <a:pos x="45" y="198"/>
                </a:cxn>
                <a:cxn ang="0">
                  <a:pos x="24" y="180"/>
                </a:cxn>
                <a:cxn ang="0">
                  <a:pos x="9" y="155"/>
                </a:cxn>
                <a:cxn ang="0">
                  <a:pos x="1" y="127"/>
                </a:cxn>
                <a:cxn ang="0">
                  <a:pos x="0" y="95"/>
                </a:cxn>
                <a:cxn ang="0">
                  <a:pos x="6" y="65"/>
                </a:cxn>
                <a:cxn ang="0">
                  <a:pos x="18" y="39"/>
                </a:cxn>
                <a:cxn ang="0">
                  <a:pos x="37" y="19"/>
                </a:cxn>
                <a:cxn ang="0">
                  <a:pos x="62" y="6"/>
                </a:cxn>
                <a:cxn ang="0">
                  <a:pos x="94" y="0"/>
                </a:cxn>
                <a:cxn ang="0">
                  <a:pos x="125" y="6"/>
                </a:cxn>
                <a:cxn ang="0">
                  <a:pos x="150" y="19"/>
                </a:cxn>
                <a:cxn ang="0">
                  <a:pos x="168" y="39"/>
                </a:cxn>
                <a:cxn ang="0">
                  <a:pos x="181" y="65"/>
                </a:cxn>
                <a:cxn ang="0">
                  <a:pos x="187" y="9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89" y="175"/>
                </a:cxn>
                <a:cxn ang="0">
                  <a:pos x="90" y="175"/>
                </a:cxn>
                <a:cxn ang="0">
                  <a:pos x="152" y="0"/>
                </a:cxn>
                <a:cxn ang="0">
                  <a:pos x="177" y="0"/>
                </a:cxn>
                <a:cxn ang="0">
                  <a:pos x="102" y="198"/>
                </a:cxn>
                <a:cxn ang="0">
                  <a:pos x="76" y="198"/>
                </a:cxn>
                <a:cxn ang="0">
                  <a:pos x="0" y="0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/>
              <a:ahLst/>
              <a:cxnLst>
                <a:cxn ang="0">
                  <a:pos x="151" y="78"/>
                </a:cxn>
                <a:cxn ang="0">
                  <a:pos x="146" y="59"/>
                </a:cxn>
                <a:cxn ang="0">
                  <a:pos x="139" y="48"/>
                </a:cxn>
                <a:cxn ang="0">
                  <a:pos x="131" y="38"/>
                </a:cxn>
                <a:cxn ang="0">
                  <a:pos x="122" y="30"/>
                </a:cxn>
                <a:cxn ang="0">
                  <a:pos x="110" y="24"/>
                </a:cxn>
                <a:cxn ang="0">
                  <a:pos x="97" y="21"/>
                </a:cxn>
                <a:cxn ang="0">
                  <a:pos x="83" y="21"/>
                </a:cxn>
                <a:cxn ang="0">
                  <a:pos x="69" y="24"/>
                </a:cxn>
                <a:cxn ang="0">
                  <a:pos x="58" y="30"/>
                </a:cxn>
                <a:cxn ang="0">
                  <a:pos x="48" y="38"/>
                </a:cxn>
                <a:cxn ang="0">
                  <a:pos x="36" y="53"/>
                </a:cxn>
                <a:cxn ang="0">
                  <a:pos x="27" y="78"/>
                </a:cxn>
                <a:cxn ang="0">
                  <a:pos x="153" y="92"/>
                </a:cxn>
                <a:cxn ang="0">
                  <a:pos x="26" y="126"/>
                </a:cxn>
                <a:cxn ang="0">
                  <a:pos x="30" y="146"/>
                </a:cxn>
                <a:cxn ang="0">
                  <a:pos x="36" y="158"/>
                </a:cxn>
                <a:cxn ang="0">
                  <a:pos x="44" y="170"/>
                </a:cxn>
                <a:cxn ang="0">
                  <a:pos x="54" y="179"/>
                </a:cxn>
                <a:cxn ang="0">
                  <a:pos x="67" y="186"/>
                </a:cxn>
                <a:cxn ang="0">
                  <a:pos x="82" y="189"/>
                </a:cxn>
                <a:cxn ang="0">
                  <a:pos x="102" y="189"/>
                </a:cxn>
                <a:cxn ang="0">
                  <a:pos x="123" y="182"/>
                </a:cxn>
                <a:cxn ang="0">
                  <a:pos x="138" y="169"/>
                </a:cxn>
                <a:cxn ang="0">
                  <a:pos x="149" y="150"/>
                </a:cxn>
                <a:cxn ang="0">
                  <a:pos x="176" y="140"/>
                </a:cxn>
                <a:cxn ang="0">
                  <a:pos x="165" y="170"/>
                </a:cxn>
                <a:cxn ang="0">
                  <a:pos x="157" y="182"/>
                </a:cxn>
                <a:cxn ang="0">
                  <a:pos x="148" y="192"/>
                </a:cxn>
                <a:cxn ang="0">
                  <a:pos x="137" y="200"/>
                </a:cxn>
                <a:cxn ang="0">
                  <a:pos x="123" y="206"/>
                </a:cxn>
                <a:cxn ang="0">
                  <a:pos x="108" y="209"/>
                </a:cxn>
                <a:cxn ang="0">
                  <a:pos x="89" y="210"/>
                </a:cxn>
                <a:cxn ang="0">
                  <a:pos x="68" y="208"/>
                </a:cxn>
                <a:cxn ang="0">
                  <a:pos x="49" y="202"/>
                </a:cxn>
                <a:cxn ang="0">
                  <a:pos x="33" y="193"/>
                </a:cxn>
                <a:cxn ang="0">
                  <a:pos x="21" y="180"/>
                </a:cxn>
                <a:cxn ang="0">
                  <a:pos x="12" y="163"/>
                </a:cxn>
                <a:cxn ang="0">
                  <a:pos x="5" y="146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6"/>
                </a:cxn>
                <a:cxn ang="0">
                  <a:pos x="5" y="67"/>
                </a:cxn>
                <a:cxn ang="0">
                  <a:pos x="12" y="49"/>
                </a:cxn>
                <a:cxn ang="0">
                  <a:pos x="21" y="34"/>
                </a:cxn>
                <a:cxn ang="0">
                  <a:pos x="33" y="20"/>
                </a:cxn>
                <a:cxn ang="0">
                  <a:pos x="49" y="10"/>
                </a:cxn>
                <a:cxn ang="0">
                  <a:pos x="68" y="3"/>
                </a:cxn>
                <a:cxn ang="0">
                  <a:pos x="89" y="0"/>
                </a:cxn>
                <a:cxn ang="0">
                  <a:pos x="112" y="3"/>
                </a:cxn>
                <a:cxn ang="0">
                  <a:pos x="130" y="10"/>
                </a:cxn>
                <a:cxn ang="0">
                  <a:pos x="146" y="21"/>
                </a:cxn>
                <a:cxn ang="0">
                  <a:pos x="158" y="35"/>
                </a:cxn>
                <a:cxn ang="0">
                  <a:pos x="167" y="52"/>
                </a:cxn>
                <a:cxn ang="0">
                  <a:pos x="174" y="71"/>
                </a:cxn>
                <a:cxn ang="0">
                  <a:pos x="177" y="91"/>
                </a:cxn>
                <a:cxn ang="0">
                  <a:pos x="177" y="112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" y="6"/>
                </a:cxn>
                <a:cxn ang="0">
                  <a:pos x="24" y="40"/>
                </a:cxn>
                <a:cxn ang="0">
                  <a:pos x="25" y="40"/>
                </a:cxn>
                <a:cxn ang="0">
                  <a:pos x="29" y="32"/>
                </a:cxn>
                <a:cxn ang="0">
                  <a:pos x="35" y="24"/>
                </a:cxn>
                <a:cxn ang="0">
                  <a:pos x="42" y="18"/>
                </a:cxn>
                <a:cxn ang="0">
                  <a:pos x="50" y="11"/>
                </a:cxn>
                <a:cxn ang="0">
                  <a:pos x="59" y="7"/>
                </a:cxn>
                <a:cxn ang="0">
                  <a:pos x="68" y="4"/>
                </a:cxn>
                <a:cxn ang="0">
                  <a:pos x="78" y="1"/>
                </a:cxn>
                <a:cxn ang="0">
                  <a:pos x="89" y="0"/>
                </a:cxn>
                <a:cxn ang="0">
                  <a:pos x="99" y="0"/>
                </a:cxn>
                <a:cxn ang="0">
                  <a:pos x="108" y="1"/>
                </a:cxn>
                <a:cxn ang="0">
                  <a:pos x="116" y="4"/>
                </a:cxn>
                <a:cxn ang="0">
                  <a:pos x="123" y="6"/>
                </a:cxn>
                <a:cxn ang="0">
                  <a:pos x="130" y="9"/>
                </a:cxn>
                <a:cxn ang="0">
                  <a:pos x="136" y="12"/>
                </a:cxn>
                <a:cxn ang="0">
                  <a:pos x="142" y="17"/>
                </a:cxn>
                <a:cxn ang="0">
                  <a:pos x="146" y="21"/>
                </a:cxn>
                <a:cxn ang="0">
                  <a:pos x="149" y="26"/>
                </a:cxn>
                <a:cxn ang="0">
                  <a:pos x="153" y="32"/>
                </a:cxn>
                <a:cxn ang="0">
                  <a:pos x="156" y="38"/>
                </a:cxn>
                <a:cxn ang="0">
                  <a:pos x="158" y="45"/>
                </a:cxn>
                <a:cxn ang="0">
                  <a:pos x="160" y="60"/>
                </a:cxn>
                <a:cxn ang="0">
                  <a:pos x="161" y="77"/>
                </a:cxn>
                <a:cxn ang="0">
                  <a:pos x="161" y="204"/>
                </a:cxn>
                <a:cxn ang="0">
                  <a:pos x="137" y="204"/>
                </a:cxn>
                <a:cxn ang="0">
                  <a:pos x="137" y="81"/>
                </a:cxn>
                <a:cxn ang="0">
                  <a:pos x="136" y="68"/>
                </a:cxn>
                <a:cxn ang="0">
                  <a:pos x="134" y="58"/>
                </a:cxn>
                <a:cxn ang="0">
                  <a:pos x="131" y="47"/>
                </a:cxn>
                <a:cxn ang="0">
                  <a:pos x="127" y="38"/>
                </a:cxn>
                <a:cxn ang="0">
                  <a:pos x="123" y="35"/>
                </a:cxn>
                <a:cxn ang="0">
                  <a:pos x="120" y="31"/>
                </a:cxn>
                <a:cxn ang="0">
                  <a:pos x="116" y="28"/>
                </a:cxn>
                <a:cxn ang="0">
                  <a:pos x="111" y="25"/>
                </a:cxn>
                <a:cxn ang="0">
                  <a:pos x="106" y="23"/>
                </a:cxn>
                <a:cxn ang="0">
                  <a:pos x="100" y="22"/>
                </a:cxn>
                <a:cxn ang="0">
                  <a:pos x="94" y="21"/>
                </a:cxn>
                <a:cxn ang="0">
                  <a:pos x="87" y="21"/>
                </a:cxn>
                <a:cxn ang="0">
                  <a:pos x="80" y="21"/>
                </a:cxn>
                <a:cxn ang="0">
                  <a:pos x="73" y="22"/>
                </a:cxn>
                <a:cxn ang="0">
                  <a:pos x="66" y="24"/>
                </a:cxn>
                <a:cxn ang="0">
                  <a:pos x="61" y="26"/>
                </a:cxn>
                <a:cxn ang="0">
                  <a:pos x="55" y="28"/>
                </a:cxn>
                <a:cxn ang="0">
                  <a:pos x="50" y="33"/>
                </a:cxn>
                <a:cxn ang="0">
                  <a:pos x="46" y="36"/>
                </a:cxn>
                <a:cxn ang="0">
                  <a:pos x="41" y="40"/>
                </a:cxn>
                <a:cxn ang="0">
                  <a:pos x="38" y="46"/>
                </a:cxn>
                <a:cxn ang="0">
                  <a:pos x="35" y="50"/>
                </a:cxn>
                <a:cxn ang="0">
                  <a:pos x="32" y="57"/>
                </a:cxn>
                <a:cxn ang="0">
                  <a:pos x="29" y="62"/>
                </a:cxn>
                <a:cxn ang="0">
                  <a:pos x="26" y="75"/>
                </a:cxn>
                <a:cxn ang="0">
                  <a:pos x="24" y="89"/>
                </a:cxn>
                <a:cxn ang="0">
                  <a:pos x="24" y="204"/>
                </a:cxn>
                <a:cxn ang="0">
                  <a:pos x="0" y="204"/>
                </a:cxn>
                <a:cxn ang="0">
                  <a:pos x="0" y="6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3" y="76"/>
                </a:cxn>
                <a:cxn ang="0">
                  <a:pos x="23" y="274"/>
                </a:cxn>
                <a:cxn ang="0">
                  <a:pos x="0" y="274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0" y="0"/>
                </a:cxn>
                <a:cxn ang="0">
                  <a:pos x="60" y="39"/>
                </a:cxn>
                <a:cxn ang="0">
                  <a:pos x="35" y="39"/>
                </a:cxn>
                <a:cxn ang="0">
                  <a:pos x="35" y="0"/>
                </a:cxn>
                <a:cxn ang="0">
                  <a:pos x="35" y="76"/>
                </a:cxn>
                <a:cxn ang="0">
                  <a:pos x="60" y="76"/>
                </a:cxn>
                <a:cxn ang="0">
                  <a:pos x="60" y="293"/>
                </a:cxn>
                <a:cxn ang="0">
                  <a:pos x="59" y="304"/>
                </a:cxn>
                <a:cxn ang="0">
                  <a:pos x="58" y="314"/>
                </a:cxn>
                <a:cxn ang="0">
                  <a:pos x="55" y="323"/>
                </a:cxn>
                <a:cxn ang="0">
                  <a:pos x="51" y="332"/>
                </a:cxn>
                <a:cxn ang="0">
                  <a:pos x="49" y="335"/>
                </a:cxn>
                <a:cxn ang="0">
                  <a:pos x="46" y="338"/>
                </a:cxn>
                <a:cxn ang="0">
                  <a:pos x="42" y="341"/>
                </a:cxn>
                <a:cxn ang="0">
                  <a:pos x="38" y="344"/>
                </a:cxn>
                <a:cxn ang="0">
                  <a:pos x="34" y="346"/>
                </a:cxn>
                <a:cxn ang="0">
                  <a:pos x="28" y="347"/>
                </a:cxn>
                <a:cxn ang="0">
                  <a:pos x="23" y="348"/>
                </a:cxn>
                <a:cxn ang="0">
                  <a:pos x="18" y="348"/>
                </a:cxn>
                <a:cxn ang="0">
                  <a:pos x="9" y="348"/>
                </a:cxn>
                <a:cxn ang="0">
                  <a:pos x="0" y="348"/>
                </a:cxn>
                <a:cxn ang="0">
                  <a:pos x="0" y="327"/>
                </a:cxn>
                <a:cxn ang="0">
                  <a:pos x="7" y="327"/>
                </a:cxn>
                <a:cxn ang="0">
                  <a:pos x="13" y="327"/>
                </a:cxn>
                <a:cxn ang="0">
                  <a:pos x="20" y="327"/>
                </a:cxn>
                <a:cxn ang="0">
                  <a:pos x="25" y="325"/>
                </a:cxn>
                <a:cxn ang="0">
                  <a:pos x="28" y="323"/>
                </a:cxn>
                <a:cxn ang="0">
                  <a:pos x="32" y="320"/>
                </a:cxn>
                <a:cxn ang="0">
                  <a:pos x="34" y="316"/>
                </a:cxn>
                <a:cxn ang="0">
                  <a:pos x="35" y="310"/>
                </a:cxn>
                <a:cxn ang="0">
                  <a:pos x="35" y="305"/>
                </a:cxn>
                <a:cxn ang="0">
                  <a:pos x="35" y="299"/>
                </a:cxn>
                <a:cxn ang="0">
                  <a:pos x="35" y="76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/>
              <a:ahLst/>
              <a:cxnLst>
                <a:cxn ang="0">
                  <a:pos x="152" y="78"/>
                </a:cxn>
                <a:cxn ang="0">
                  <a:pos x="145" y="59"/>
                </a:cxn>
                <a:cxn ang="0">
                  <a:pos x="139" y="48"/>
                </a:cxn>
                <a:cxn ang="0">
                  <a:pos x="131" y="38"/>
                </a:cxn>
                <a:cxn ang="0">
                  <a:pos x="121" y="30"/>
                </a:cxn>
                <a:cxn ang="0">
                  <a:pos x="110" y="24"/>
                </a:cxn>
                <a:cxn ang="0">
                  <a:pos x="97" y="21"/>
                </a:cxn>
                <a:cxn ang="0">
                  <a:pos x="83" y="21"/>
                </a:cxn>
                <a:cxn ang="0">
                  <a:pos x="70" y="24"/>
                </a:cxn>
                <a:cxn ang="0">
                  <a:pos x="58" y="30"/>
                </a:cxn>
                <a:cxn ang="0">
                  <a:pos x="48" y="38"/>
                </a:cxn>
                <a:cxn ang="0">
                  <a:pos x="36" y="53"/>
                </a:cxn>
                <a:cxn ang="0">
                  <a:pos x="26" y="78"/>
                </a:cxn>
                <a:cxn ang="0">
                  <a:pos x="153" y="92"/>
                </a:cxn>
                <a:cxn ang="0">
                  <a:pos x="25" y="126"/>
                </a:cxn>
                <a:cxn ang="0">
                  <a:pos x="30" y="146"/>
                </a:cxn>
                <a:cxn ang="0">
                  <a:pos x="36" y="158"/>
                </a:cxn>
                <a:cxn ang="0">
                  <a:pos x="44" y="170"/>
                </a:cxn>
                <a:cxn ang="0">
                  <a:pos x="54" y="179"/>
                </a:cxn>
                <a:cxn ang="0">
                  <a:pos x="66" y="186"/>
                </a:cxn>
                <a:cxn ang="0">
                  <a:pos x="81" y="189"/>
                </a:cxn>
                <a:cxn ang="0">
                  <a:pos x="102" y="189"/>
                </a:cxn>
                <a:cxn ang="0">
                  <a:pos x="122" y="182"/>
                </a:cxn>
                <a:cxn ang="0">
                  <a:pos x="138" y="169"/>
                </a:cxn>
                <a:cxn ang="0">
                  <a:pos x="148" y="150"/>
                </a:cxn>
                <a:cxn ang="0">
                  <a:pos x="176" y="140"/>
                </a:cxn>
                <a:cxn ang="0">
                  <a:pos x="166" y="170"/>
                </a:cxn>
                <a:cxn ang="0">
                  <a:pos x="157" y="182"/>
                </a:cxn>
                <a:cxn ang="0">
                  <a:pos x="147" y="192"/>
                </a:cxn>
                <a:cxn ang="0">
                  <a:pos x="137" y="200"/>
                </a:cxn>
                <a:cxn ang="0">
                  <a:pos x="122" y="206"/>
                </a:cxn>
                <a:cxn ang="0">
                  <a:pos x="107" y="209"/>
                </a:cxn>
                <a:cxn ang="0">
                  <a:pos x="90" y="210"/>
                </a:cxn>
                <a:cxn ang="0">
                  <a:pos x="67" y="208"/>
                </a:cxn>
                <a:cxn ang="0">
                  <a:pos x="49" y="202"/>
                </a:cxn>
                <a:cxn ang="0">
                  <a:pos x="34" y="193"/>
                </a:cxn>
                <a:cxn ang="0">
                  <a:pos x="21" y="180"/>
                </a:cxn>
                <a:cxn ang="0">
                  <a:pos x="11" y="163"/>
                </a:cxn>
                <a:cxn ang="0">
                  <a:pos x="5" y="146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6"/>
                </a:cxn>
                <a:cxn ang="0">
                  <a:pos x="5" y="67"/>
                </a:cxn>
                <a:cxn ang="0">
                  <a:pos x="11" y="49"/>
                </a:cxn>
                <a:cxn ang="0">
                  <a:pos x="21" y="34"/>
                </a:cxn>
                <a:cxn ang="0">
                  <a:pos x="34" y="20"/>
                </a:cxn>
                <a:cxn ang="0">
                  <a:pos x="49" y="10"/>
                </a:cxn>
                <a:cxn ang="0">
                  <a:pos x="67" y="3"/>
                </a:cxn>
                <a:cxn ang="0">
                  <a:pos x="90" y="0"/>
                </a:cxn>
                <a:cxn ang="0">
                  <a:pos x="112" y="3"/>
                </a:cxn>
                <a:cxn ang="0">
                  <a:pos x="130" y="10"/>
                </a:cxn>
                <a:cxn ang="0">
                  <a:pos x="145" y="21"/>
                </a:cxn>
                <a:cxn ang="0">
                  <a:pos x="158" y="35"/>
                </a:cxn>
                <a:cxn ang="0">
                  <a:pos x="167" y="52"/>
                </a:cxn>
                <a:cxn ang="0">
                  <a:pos x="173" y="71"/>
                </a:cxn>
                <a:cxn ang="0">
                  <a:pos x="176" y="91"/>
                </a:cxn>
                <a:cxn ang="0">
                  <a:pos x="176" y="112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/>
              <a:ahLst/>
              <a:cxnLst>
                <a:cxn ang="0">
                  <a:pos x="29" y="178"/>
                </a:cxn>
                <a:cxn ang="0">
                  <a:pos x="165" y="178"/>
                </a:cxn>
                <a:cxn ang="0">
                  <a:pos x="165" y="199"/>
                </a:cxn>
                <a:cxn ang="0">
                  <a:pos x="0" y="199"/>
                </a:cxn>
                <a:cxn ang="0">
                  <a:pos x="0" y="179"/>
                </a:cxn>
                <a:cxn ang="0">
                  <a:pos x="130" y="20"/>
                </a:cxn>
                <a:cxn ang="0">
                  <a:pos x="9" y="20"/>
                </a:cxn>
                <a:cxn ang="0">
                  <a:pos x="9" y="0"/>
                </a:cxn>
                <a:cxn ang="0">
                  <a:pos x="160" y="0"/>
                </a:cxn>
                <a:cxn ang="0">
                  <a:pos x="160" y="17"/>
                </a:cxn>
                <a:cxn ang="0">
                  <a:pos x="29" y="178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/>
              <a:ahLst/>
              <a:cxnLst>
                <a:cxn ang="0">
                  <a:pos x="133" y="99"/>
                </a:cxn>
                <a:cxn ang="0">
                  <a:pos x="117" y="104"/>
                </a:cxn>
                <a:cxn ang="0">
                  <a:pos x="49" y="117"/>
                </a:cxn>
                <a:cxn ang="0">
                  <a:pos x="32" y="127"/>
                </a:cxn>
                <a:cxn ang="0">
                  <a:pos x="25" y="143"/>
                </a:cxn>
                <a:cxn ang="0">
                  <a:pos x="28" y="166"/>
                </a:cxn>
                <a:cxn ang="0">
                  <a:pos x="44" y="183"/>
                </a:cxn>
                <a:cxn ang="0">
                  <a:pos x="68" y="189"/>
                </a:cxn>
                <a:cxn ang="0">
                  <a:pos x="89" y="186"/>
                </a:cxn>
                <a:cxn ang="0">
                  <a:pos x="106" y="180"/>
                </a:cxn>
                <a:cxn ang="0">
                  <a:pos x="121" y="168"/>
                </a:cxn>
                <a:cxn ang="0">
                  <a:pos x="132" y="153"/>
                </a:cxn>
                <a:cxn ang="0">
                  <a:pos x="137" y="134"/>
                </a:cxn>
                <a:cxn ang="0">
                  <a:pos x="8" y="67"/>
                </a:cxn>
                <a:cxn ang="0">
                  <a:pos x="13" y="43"/>
                </a:cxn>
                <a:cxn ang="0">
                  <a:pos x="23" y="24"/>
                </a:cxn>
                <a:cxn ang="0">
                  <a:pos x="38" y="11"/>
                </a:cxn>
                <a:cxn ang="0">
                  <a:pos x="57" y="4"/>
                </a:cxn>
                <a:cxn ang="0">
                  <a:pos x="101" y="0"/>
                </a:cxn>
                <a:cxn ang="0">
                  <a:pos x="127" y="6"/>
                </a:cxn>
                <a:cxn ang="0">
                  <a:pos x="144" y="15"/>
                </a:cxn>
                <a:cxn ang="0">
                  <a:pos x="155" y="31"/>
                </a:cxn>
                <a:cxn ang="0">
                  <a:pos x="161" y="54"/>
                </a:cxn>
                <a:cxn ang="0">
                  <a:pos x="162" y="172"/>
                </a:cxn>
                <a:cxn ang="0">
                  <a:pos x="165" y="180"/>
                </a:cxn>
                <a:cxn ang="0">
                  <a:pos x="173" y="183"/>
                </a:cxn>
                <a:cxn ang="0">
                  <a:pos x="184" y="182"/>
                </a:cxn>
                <a:cxn ang="0">
                  <a:pos x="167" y="204"/>
                </a:cxn>
                <a:cxn ang="0">
                  <a:pos x="148" y="198"/>
                </a:cxn>
                <a:cxn ang="0">
                  <a:pos x="140" y="183"/>
                </a:cxn>
                <a:cxn ang="0">
                  <a:pos x="138" y="169"/>
                </a:cxn>
                <a:cxn ang="0">
                  <a:pos x="118" y="193"/>
                </a:cxn>
                <a:cxn ang="0">
                  <a:pos x="91" y="207"/>
                </a:cxn>
                <a:cxn ang="0">
                  <a:pos x="53" y="209"/>
                </a:cxn>
                <a:cxn ang="0">
                  <a:pos x="29" y="202"/>
                </a:cxn>
                <a:cxn ang="0">
                  <a:pos x="15" y="192"/>
                </a:cxn>
                <a:cxn ang="0">
                  <a:pos x="5" y="178"/>
                </a:cxn>
                <a:cxn ang="0">
                  <a:pos x="0" y="158"/>
                </a:cxn>
                <a:cxn ang="0">
                  <a:pos x="2" y="134"/>
                </a:cxn>
                <a:cxn ang="0">
                  <a:pos x="14" y="113"/>
                </a:cxn>
                <a:cxn ang="0">
                  <a:pos x="33" y="101"/>
                </a:cxn>
                <a:cxn ang="0">
                  <a:pos x="86" y="90"/>
                </a:cxn>
                <a:cxn ang="0">
                  <a:pos x="120" y="86"/>
                </a:cxn>
                <a:cxn ang="0">
                  <a:pos x="133" y="78"/>
                </a:cxn>
                <a:cxn ang="0">
                  <a:pos x="137" y="61"/>
                </a:cxn>
                <a:cxn ang="0">
                  <a:pos x="135" y="45"/>
                </a:cxn>
                <a:cxn ang="0">
                  <a:pos x="128" y="33"/>
                </a:cxn>
                <a:cxn ang="0">
                  <a:pos x="114" y="24"/>
                </a:cxn>
                <a:cxn ang="0">
                  <a:pos x="85" y="20"/>
                </a:cxn>
                <a:cxn ang="0">
                  <a:pos x="55" y="25"/>
                </a:cxn>
                <a:cxn ang="0">
                  <a:pos x="37" y="45"/>
                </a:cxn>
                <a:cxn ang="0">
                  <a:pos x="8" y="67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/>
              <a:ahLst/>
              <a:cxnLst>
                <a:cxn ang="0">
                  <a:pos x="29" y="178"/>
                </a:cxn>
                <a:cxn ang="0">
                  <a:pos x="167" y="178"/>
                </a:cxn>
                <a:cxn ang="0">
                  <a:pos x="167" y="199"/>
                </a:cxn>
                <a:cxn ang="0">
                  <a:pos x="0" y="199"/>
                </a:cxn>
                <a:cxn ang="0">
                  <a:pos x="0" y="179"/>
                </a:cxn>
                <a:cxn ang="0">
                  <a:pos x="130" y="20"/>
                </a:cxn>
                <a:cxn ang="0">
                  <a:pos x="9" y="20"/>
                </a:cxn>
                <a:cxn ang="0">
                  <a:pos x="9" y="0"/>
                </a:cxn>
                <a:cxn ang="0">
                  <a:pos x="161" y="0"/>
                </a:cxn>
                <a:cxn ang="0">
                  <a:pos x="161" y="17"/>
                </a:cxn>
                <a:cxn ang="0">
                  <a:pos x="29" y="178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/>
              <a:ahLst/>
              <a:cxnLst>
                <a:cxn ang="0">
                  <a:pos x="133" y="99"/>
                </a:cxn>
                <a:cxn ang="0">
                  <a:pos x="117" y="104"/>
                </a:cxn>
                <a:cxn ang="0">
                  <a:pos x="48" y="117"/>
                </a:cxn>
                <a:cxn ang="0">
                  <a:pos x="32" y="127"/>
                </a:cxn>
                <a:cxn ang="0">
                  <a:pos x="25" y="143"/>
                </a:cxn>
                <a:cxn ang="0">
                  <a:pos x="28" y="166"/>
                </a:cxn>
                <a:cxn ang="0">
                  <a:pos x="44" y="183"/>
                </a:cxn>
                <a:cxn ang="0">
                  <a:pos x="68" y="189"/>
                </a:cxn>
                <a:cxn ang="0">
                  <a:pos x="88" y="186"/>
                </a:cxn>
                <a:cxn ang="0">
                  <a:pos x="107" y="180"/>
                </a:cxn>
                <a:cxn ang="0">
                  <a:pos x="121" y="168"/>
                </a:cxn>
                <a:cxn ang="0">
                  <a:pos x="132" y="153"/>
                </a:cxn>
                <a:cxn ang="0">
                  <a:pos x="137" y="134"/>
                </a:cxn>
                <a:cxn ang="0">
                  <a:pos x="9" y="67"/>
                </a:cxn>
                <a:cxn ang="0">
                  <a:pos x="13" y="43"/>
                </a:cxn>
                <a:cxn ang="0">
                  <a:pos x="23" y="24"/>
                </a:cxn>
                <a:cxn ang="0">
                  <a:pos x="38" y="11"/>
                </a:cxn>
                <a:cxn ang="0">
                  <a:pos x="57" y="4"/>
                </a:cxn>
                <a:cxn ang="0">
                  <a:pos x="101" y="0"/>
                </a:cxn>
                <a:cxn ang="0">
                  <a:pos x="127" y="6"/>
                </a:cxn>
                <a:cxn ang="0">
                  <a:pos x="144" y="15"/>
                </a:cxn>
                <a:cxn ang="0">
                  <a:pos x="155" y="31"/>
                </a:cxn>
                <a:cxn ang="0">
                  <a:pos x="161" y="54"/>
                </a:cxn>
                <a:cxn ang="0">
                  <a:pos x="162" y="172"/>
                </a:cxn>
                <a:cxn ang="0">
                  <a:pos x="165" y="180"/>
                </a:cxn>
                <a:cxn ang="0">
                  <a:pos x="173" y="183"/>
                </a:cxn>
                <a:cxn ang="0">
                  <a:pos x="183" y="182"/>
                </a:cxn>
                <a:cxn ang="0">
                  <a:pos x="167" y="204"/>
                </a:cxn>
                <a:cxn ang="0">
                  <a:pos x="148" y="198"/>
                </a:cxn>
                <a:cxn ang="0">
                  <a:pos x="140" y="183"/>
                </a:cxn>
                <a:cxn ang="0">
                  <a:pos x="138" y="169"/>
                </a:cxn>
                <a:cxn ang="0">
                  <a:pos x="118" y="193"/>
                </a:cxn>
                <a:cxn ang="0">
                  <a:pos x="92" y="207"/>
                </a:cxn>
                <a:cxn ang="0">
                  <a:pos x="53" y="209"/>
                </a:cxn>
                <a:cxn ang="0">
                  <a:pos x="29" y="202"/>
                </a:cxn>
                <a:cxn ang="0">
                  <a:pos x="15" y="192"/>
                </a:cxn>
                <a:cxn ang="0">
                  <a:pos x="5" y="178"/>
                </a:cxn>
                <a:cxn ang="0">
                  <a:pos x="0" y="158"/>
                </a:cxn>
                <a:cxn ang="0">
                  <a:pos x="2" y="134"/>
                </a:cxn>
                <a:cxn ang="0">
                  <a:pos x="14" y="113"/>
                </a:cxn>
                <a:cxn ang="0">
                  <a:pos x="33" y="101"/>
                </a:cxn>
                <a:cxn ang="0">
                  <a:pos x="86" y="90"/>
                </a:cxn>
                <a:cxn ang="0">
                  <a:pos x="120" y="86"/>
                </a:cxn>
                <a:cxn ang="0">
                  <a:pos x="133" y="78"/>
                </a:cxn>
                <a:cxn ang="0">
                  <a:pos x="137" y="61"/>
                </a:cxn>
                <a:cxn ang="0">
                  <a:pos x="135" y="45"/>
                </a:cxn>
                <a:cxn ang="0">
                  <a:pos x="128" y="33"/>
                </a:cxn>
                <a:cxn ang="0">
                  <a:pos x="114" y="24"/>
                </a:cxn>
                <a:cxn ang="0">
                  <a:pos x="85" y="20"/>
                </a:cxn>
                <a:cxn ang="0">
                  <a:pos x="56" y="25"/>
                </a:cxn>
                <a:cxn ang="0">
                  <a:pos x="37" y="45"/>
                </a:cxn>
                <a:cxn ang="0">
                  <a:pos x="9" y="67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68" y="23"/>
                </a:cxn>
                <a:cxn ang="0">
                  <a:pos x="54" y="31"/>
                </a:cxn>
                <a:cxn ang="0">
                  <a:pos x="44" y="40"/>
                </a:cxn>
                <a:cxn ang="0">
                  <a:pos x="36" y="51"/>
                </a:cxn>
                <a:cxn ang="0">
                  <a:pos x="31" y="65"/>
                </a:cxn>
                <a:cxn ang="0">
                  <a:pos x="25" y="88"/>
                </a:cxn>
                <a:cxn ang="0">
                  <a:pos x="26" y="119"/>
                </a:cxn>
                <a:cxn ang="0">
                  <a:pos x="31" y="142"/>
                </a:cxn>
                <a:cxn ang="0">
                  <a:pos x="37" y="156"/>
                </a:cxn>
                <a:cxn ang="0">
                  <a:pos x="45" y="168"/>
                </a:cxn>
                <a:cxn ang="0">
                  <a:pos x="56" y="178"/>
                </a:cxn>
                <a:cxn ang="0">
                  <a:pos x="70" y="185"/>
                </a:cxn>
                <a:cxn ang="0">
                  <a:pos x="86" y="189"/>
                </a:cxn>
                <a:cxn ang="0">
                  <a:pos x="103" y="189"/>
                </a:cxn>
                <a:cxn ang="0">
                  <a:pos x="118" y="185"/>
                </a:cxn>
                <a:cxn ang="0">
                  <a:pos x="130" y="178"/>
                </a:cxn>
                <a:cxn ang="0">
                  <a:pos x="140" y="168"/>
                </a:cxn>
                <a:cxn ang="0">
                  <a:pos x="148" y="156"/>
                </a:cxn>
                <a:cxn ang="0">
                  <a:pos x="154" y="142"/>
                </a:cxn>
                <a:cxn ang="0">
                  <a:pos x="159" y="119"/>
                </a:cxn>
                <a:cxn ang="0">
                  <a:pos x="159" y="89"/>
                </a:cxn>
                <a:cxn ang="0">
                  <a:pos x="154" y="67"/>
                </a:cxn>
                <a:cxn ang="0">
                  <a:pos x="148" y="53"/>
                </a:cxn>
                <a:cxn ang="0">
                  <a:pos x="140" y="41"/>
                </a:cxn>
                <a:cxn ang="0">
                  <a:pos x="130" y="31"/>
                </a:cxn>
                <a:cxn ang="0">
                  <a:pos x="118" y="24"/>
                </a:cxn>
                <a:cxn ang="0">
                  <a:pos x="103" y="20"/>
                </a:cxn>
                <a:cxn ang="0">
                  <a:pos x="0" y="5"/>
                </a:cxn>
                <a:cxn ang="0">
                  <a:pos x="23" y="43"/>
                </a:cxn>
                <a:cxn ang="0">
                  <a:pos x="29" y="33"/>
                </a:cxn>
                <a:cxn ang="0">
                  <a:pos x="43" y="17"/>
                </a:cxn>
                <a:cxn ang="0">
                  <a:pos x="61" y="6"/>
                </a:cxn>
                <a:cxn ang="0">
                  <a:pos x="83" y="1"/>
                </a:cxn>
                <a:cxn ang="0">
                  <a:pos x="105" y="0"/>
                </a:cxn>
                <a:cxn ang="0">
                  <a:pos x="126" y="4"/>
                </a:cxn>
                <a:cxn ang="0">
                  <a:pos x="142" y="13"/>
                </a:cxn>
                <a:cxn ang="0">
                  <a:pos x="156" y="24"/>
                </a:cxn>
                <a:cxn ang="0">
                  <a:pos x="167" y="38"/>
                </a:cxn>
                <a:cxn ang="0">
                  <a:pos x="175" y="55"/>
                </a:cxn>
                <a:cxn ang="0">
                  <a:pos x="181" y="74"/>
                </a:cxn>
                <a:cxn ang="0">
                  <a:pos x="184" y="94"/>
                </a:cxn>
                <a:cxn ang="0">
                  <a:pos x="184" y="115"/>
                </a:cxn>
                <a:cxn ang="0">
                  <a:pos x="181" y="136"/>
                </a:cxn>
                <a:cxn ang="0">
                  <a:pos x="175" y="154"/>
                </a:cxn>
                <a:cxn ang="0">
                  <a:pos x="167" y="170"/>
                </a:cxn>
                <a:cxn ang="0">
                  <a:pos x="156" y="185"/>
                </a:cxn>
                <a:cxn ang="0">
                  <a:pos x="142" y="196"/>
                </a:cxn>
                <a:cxn ang="0">
                  <a:pos x="126" y="205"/>
                </a:cxn>
                <a:cxn ang="0">
                  <a:pos x="105" y="209"/>
                </a:cxn>
                <a:cxn ang="0">
                  <a:pos x="84" y="209"/>
                </a:cxn>
                <a:cxn ang="0">
                  <a:pos x="63" y="204"/>
                </a:cxn>
                <a:cxn ang="0">
                  <a:pos x="45" y="193"/>
                </a:cxn>
                <a:cxn ang="0">
                  <a:pos x="31" y="176"/>
                </a:cxn>
                <a:cxn ang="0">
                  <a:pos x="25" y="166"/>
                </a:cxn>
                <a:cxn ang="0">
                  <a:pos x="0" y="277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/>
              <a:ahLst/>
              <a:cxnLst>
                <a:cxn ang="0">
                  <a:pos x="26" y="121"/>
                </a:cxn>
                <a:cxn ang="0">
                  <a:pos x="31" y="143"/>
                </a:cxn>
                <a:cxn ang="0">
                  <a:pos x="42" y="163"/>
                </a:cxn>
                <a:cxn ang="0">
                  <a:pos x="57" y="178"/>
                </a:cxn>
                <a:cxn ang="0">
                  <a:pos x="78" y="188"/>
                </a:cxn>
                <a:cxn ang="0">
                  <a:pos x="103" y="189"/>
                </a:cxn>
                <a:cxn ang="0">
                  <a:pos x="124" y="182"/>
                </a:cxn>
                <a:cxn ang="0">
                  <a:pos x="142" y="168"/>
                </a:cxn>
                <a:cxn ang="0">
                  <a:pos x="153" y="150"/>
                </a:cxn>
                <a:cxn ang="0">
                  <a:pos x="161" y="128"/>
                </a:cxn>
                <a:cxn ang="0">
                  <a:pos x="164" y="104"/>
                </a:cxn>
                <a:cxn ang="0">
                  <a:pos x="161" y="82"/>
                </a:cxn>
                <a:cxn ang="0">
                  <a:pos x="153" y="59"/>
                </a:cxn>
                <a:cxn ang="0">
                  <a:pos x="142" y="41"/>
                </a:cxn>
                <a:cxn ang="0">
                  <a:pos x="124" y="28"/>
                </a:cxn>
                <a:cxn ang="0">
                  <a:pos x="103" y="20"/>
                </a:cxn>
                <a:cxn ang="0">
                  <a:pos x="78" y="22"/>
                </a:cxn>
                <a:cxn ang="0">
                  <a:pos x="57" y="31"/>
                </a:cxn>
                <a:cxn ang="0">
                  <a:pos x="42" y="46"/>
                </a:cxn>
                <a:cxn ang="0">
                  <a:pos x="31" y="67"/>
                </a:cxn>
                <a:cxn ang="0">
                  <a:pos x="26" y="89"/>
                </a:cxn>
                <a:cxn ang="0">
                  <a:pos x="188" y="104"/>
                </a:cxn>
                <a:cxn ang="0">
                  <a:pos x="185" y="136"/>
                </a:cxn>
                <a:cxn ang="0">
                  <a:pos x="174" y="163"/>
                </a:cxn>
                <a:cxn ang="0">
                  <a:pos x="158" y="185"/>
                </a:cxn>
                <a:cxn ang="0">
                  <a:pos x="134" y="202"/>
                </a:cxn>
                <a:cxn ang="0">
                  <a:pos x="105" y="209"/>
                </a:cxn>
                <a:cxn ang="0">
                  <a:pos x="72" y="207"/>
                </a:cxn>
                <a:cxn ang="0">
                  <a:pos x="45" y="196"/>
                </a:cxn>
                <a:cxn ang="0">
                  <a:pos x="25" y="179"/>
                </a:cxn>
                <a:cxn ang="0">
                  <a:pos x="10" y="154"/>
                </a:cxn>
                <a:cxn ang="0">
                  <a:pos x="2" y="125"/>
                </a:cxn>
                <a:cxn ang="0">
                  <a:pos x="1" y="94"/>
                </a:cxn>
                <a:cxn ang="0">
                  <a:pos x="7" y="64"/>
                </a:cxn>
                <a:cxn ang="0">
                  <a:pos x="20" y="38"/>
                </a:cxn>
                <a:cxn ang="0">
                  <a:pos x="38" y="18"/>
                </a:cxn>
                <a:cxn ang="0">
                  <a:pos x="63" y="4"/>
                </a:cxn>
                <a:cxn ang="0">
                  <a:pos x="94" y="0"/>
                </a:cxn>
                <a:cxn ang="0">
                  <a:pos x="125" y="4"/>
                </a:cxn>
                <a:cxn ang="0">
                  <a:pos x="150" y="18"/>
                </a:cxn>
                <a:cxn ang="0">
                  <a:pos x="170" y="38"/>
                </a:cxn>
                <a:cxn ang="0">
                  <a:pos x="182" y="64"/>
                </a:cxn>
                <a:cxn ang="0">
                  <a:pos x="188" y="94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/>
              <a:ahLst/>
              <a:cxnLst>
                <a:cxn ang="0">
                  <a:pos x="125" y="44"/>
                </a:cxn>
                <a:cxn ang="0">
                  <a:pos x="106" y="25"/>
                </a:cxn>
                <a:cxn ang="0">
                  <a:pos x="78" y="20"/>
                </a:cxn>
                <a:cxn ang="0">
                  <a:pos x="54" y="24"/>
                </a:cxn>
                <a:cxn ang="0">
                  <a:pos x="36" y="37"/>
                </a:cxn>
                <a:cxn ang="0">
                  <a:pos x="31" y="49"/>
                </a:cxn>
                <a:cxn ang="0">
                  <a:pos x="36" y="68"/>
                </a:cxn>
                <a:cxn ang="0">
                  <a:pos x="52" y="81"/>
                </a:cxn>
                <a:cxn ang="0">
                  <a:pos x="72" y="87"/>
                </a:cxn>
                <a:cxn ang="0">
                  <a:pos x="125" y="100"/>
                </a:cxn>
                <a:cxn ang="0">
                  <a:pos x="147" y="114"/>
                </a:cxn>
                <a:cxn ang="0">
                  <a:pos x="155" y="127"/>
                </a:cxn>
                <a:cxn ang="0">
                  <a:pos x="161" y="143"/>
                </a:cxn>
                <a:cxn ang="0">
                  <a:pos x="159" y="165"/>
                </a:cxn>
                <a:cxn ang="0">
                  <a:pos x="150" y="183"/>
                </a:cxn>
                <a:cxn ang="0">
                  <a:pos x="135" y="196"/>
                </a:cxn>
                <a:cxn ang="0">
                  <a:pos x="117" y="205"/>
                </a:cxn>
                <a:cxn ang="0">
                  <a:pos x="81" y="209"/>
                </a:cxn>
                <a:cxn ang="0">
                  <a:pos x="57" y="207"/>
                </a:cxn>
                <a:cxn ang="0">
                  <a:pos x="37" y="200"/>
                </a:cxn>
                <a:cxn ang="0">
                  <a:pos x="19" y="189"/>
                </a:cxn>
                <a:cxn ang="0">
                  <a:pos x="7" y="171"/>
                </a:cxn>
                <a:cxn ang="0">
                  <a:pos x="1" y="149"/>
                </a:cxn>
                <a:cxn ang="0">
                  <a:pos x="25" y="145"/>
                </a:cxn>
                <a:cxn ang="0">
                  <a:pos x="29" y="161"/>
                </a:cxn>
                <a:cxn ang="0">
                  <a:pos x="38" y="173"/>
                </a:cxn>
                <a:cxn ang="0">
                  <a:pos x="60" y="186"/>
                </a:cxn>
                <a:cxn ang="0">
                  <a:pos x="92" y="189"/>
                </a:cxn>
                <a:cxn ang="0">
                  <a:pos x="119" y="181"/>
                </a:cxn>
                <a:cxn ang="0">
                  <a:pos x="134" y="165"/>
                </a:cxn>
                <a:cxn ang="0">
                  <a:pos x="137" y="152"/>
                </a:cxn>
                <a:cxn ang="0">
                  <a:pos x="128" y="131"/>
                </a:cxn>
                <a:cxn ang="0">
                  <a:pos x="109" y="119"/>
                </a:cxn>
                <a:cxn ang="0">
                  <a:pos x="63" y="109"/>
                </a:cxn>
                <a:cxn ang="0">
                  <a:pos x="31" y="97"/>
                </a:cxn>
                <a:cxn ang="0">
                  <a:pos x="16" y="85"/>
                </a:cxn>
                <a:cxn ang="0">
                  <a:pos x="10" y="72"/>
                </a:cxn>
                <a:cxn ang="0">
                  <a:pos x="6" y="56"/>
                </a:cxn>
                <a:cxn ang="0">
                  <a:pos x="11" y="35"/>
                </a:cxn>
                <a:cxn ang="0">
                  <a:pos x="21" y="20"/>
                </a:cxn>
                <a:cxn ang="0">
                  <a:pos x="42" y="6"/>
                </a:cxn>
                <a:cxn ang="0">
                  <a:pos x="81" y="0"/>
                </a:cxn>
                <a:cxn ang="0">
                  <a:pos x="115" y="6"/>
                </a:cxn>
                <a:cxn ang="0">
                  <a:pos x="132" y="16"/>
                </a:cxn>
                <a:cxn ang="0">
                  <a:pos x="145" y="30"/>
                </a:cxn>
                <a:cxn ang="0">
                  <a:pos x="152" y="48"/>
                </a:cxn>
                <a:cxn ang="0">
                  <a:pos x="129" y="6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/>
              <a:ahLst/>
              <a:cxnLst>
                <a:cxn ang="0">
                  <a:pos x="25" y="121"/>
                </a:cxn>
                <a:cxn ang="0">
                  <a:pos x="31" y="143"/>
                </a:cxn>
                <a:cxn ang="0">
                  <a:pos x="41" y="163"/>
                </a:cxn>
                <a:cxn ang="0">
                  <a:pos x="57" y="178"/>
                </a:cxn>
                <a:cxn ang="0">
                  <a:pos x="78" y="188"/>
                </a:cxn>
                <a:cxn ang="0">
                  <a:pos x="101" y="189"/>
                </a:cxn>
                <a:cxn ang="0">
                  <a:pos x="124" y="182"/>
                </a:cxn>
                <a:cxn ang="0">
                  <a:pos x="141" y="168"/>
                </a:cxn>
                <a:cxn ang="0">
                  <a:pos x="153" y="150"/>
                </a:cxn>
                <a:cxn ang="0">
                  <a:pos x="161" y="128"/>
                </a:cxn>
                <a:cxn ang="0">
                  <a:pos x="163" y="104"/>
                </a:cxn>
                <a:cxn ang="0">
                  <a:pos x="161" y="82"/>
                </a:cxn>
                <a:cxn ang="0">
                  <a:pos x="153" y="59"/>
                </a:cxn>
                <a:cxn ang="0">
                  <a:pos x="141" y="41"/>
                </a:cxn>
                <a:cxn ang="0">
                  <a:pos x="124" y="28"/>
                </a:cxn>
                <a:cxn ang="0">
                  <a:pos x="101" y="20"/>
                </a:cxn>
                <a:cxn ang="0">
                  <a:pos x="78" y="22"/>
                </a:cxn>
                <a:cxn ang="0">
                  <a:pos x="57" y="31"/>
                </a:cxn>
                <a:cxn ang="0">
                  <a:pos x="41" y="46"/>
                </a:cxn>
                <a:cxn ang="0">
                  <a:pos x="31" y="67"/>
                </a:cxn>
                <a:cxn ang="0">
                  <a:pos x="25" y="89"/>
                </a:cxn>
                <a:cxn ang="0">
                  <a:pos x="188" y="104"/>
                </a:cxn>
                <a:cxn ang="0">
                  <a:pos x="184" y="136"/>
                </a:cxn>
                <a:cxn ang="0">
                  <a:pos x="174" y="163"/>
                </a:cxn>
                <a:cxn ang="0">
                  <a:pos x="157" y="185"/>
                </a:cxn>
                <a:cxn ang="0">
                  <a:pos x="134" y="202"/>
                </a:cxn>
                <a:cxn ang="0">
                  <a:pos x="105" y="209"/>
                </a:cxn>
                <a:cxn ang="0">
                  <a:pos x="72" y="207"/>
                </a:cxn>
                <a:cxn ang="0">
                  <a:pos x="45" y="196"/>
                </a:cxn>
                <a:cxn ang="0">
                  <a:pos x="24" y="179"/>
                </a:cxn>
                <a:cxn ang="0">
                  <a:pos x="10" y="154"/>
                </a:cxn>
                <a:cxn ang="0">
                  <a:pos x="1" y="125"/>
                </a:cxn>
                <a:cxn ang="0">
                  <a:pos x="0" y="94"/>
                </a:cxn>
                <a:cxn ang="0">
                  <a:pos x="6" y="64"/>
                </a:cxn>
                <a:cxn ang="0">
                  <a:pos x="18" y="38"/>
                </a:cxn>
                <a:cxn ang="0">
                  <a:pos x="38" y="18"/>
                </a:cxn>
                <a:cxn ang="0">
                  <a:pos x="63" y="4"/>
                </a:cxn>
                <a:cxn ang="0">
                  <a:pos x="94" y="0"/>
                </a:cxn>
                <a:cxn ang="0">
                  <a:pos x="124" y="4"/>
                </a:cxn>
                <a:cxn ang="0">
                  <a:pos x="150" y="18"/>
                </a:cxn>
                <a:cxn ang="0">
                  <a:pos x="168" y="38"/>
                </a:cxn>
                <a:cxn ang="0">
                  <a:pos x="181" y="64"/>
                </a:cxn>
                <a:cxn ang="0">
                  <a:pos x="187" y="94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90" y="175"/>
                </a:cxn>
                <a:cxn ang="0">
                  <a:pos x="91" y="175"/>
                </a:cxn>
                <a:cxn ang="0">
                  <a:pos x="151" y="0"/>
                </a:cxn>
                <a:cxn ang="0">
                  <a:pos x="177" y="0"/>
                </a:cxn>
                <a:cxn ang="0">
                  <a:pos x="102" y="199"/>
                </a:cxn>
                <a:cxn ang="0">
                  <a:pos x="77" y="199"/>
                </a:cxn>
                <a:cxn ang="0">
                  <a:pos x="0" y="0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/>
              <a:ahLst/>
              <a:cxnLst>
                <a:cxn ang="0">
                  <a:pos x="133" y="99"/>
                </a:cxn>
                <a:cxn ang="0">
                  <a:pos x="116" y="104"/>
                </a:cxn>
                <a:cxn ang="0">
                  <a:pos x="47" y="117"/>
                </a:cxn>
                <a:cxn ang="0">
                  <a:pos x="32" y="127"/>
                </a:cxn>
                <a:cxn ang="0">
                  <a:pos x="25" y="143"/>
                </a:cxn>
                <a:cxn ang="0">
                  <a:pos x="27" y="166"/>
                </a:cxn>
                <a:cxn ang="0">
                  <a:pos x="44" y="183"/>
                </a:cxn>
                <a:cxn ang="0">
                  <a:pos x="68" y="189"/>
                </a:cxn>
                <a:cxn ang="0">
                  <a:pos x="89" y="186"/>
                </a:cxn>
                <a:cxn ang="0">
                  <a:pos x="106" y="180"/>
                </a:cxn>
                <a:cxn ang="0">
                  <a:pos x="121" y="168"/>
                </a:cxn>
                <a:cxn ang="0">
                  <a:pos x="132" y="153"/>
                </a:cxn>
                <a:cxn ang="0">
                  <a:pos x="137" y="134"/>
                </a:cxn>
                <a:cxn ang="0">
                  <a:pos x="8" y="67"/>
                </a:cxn>
                <a:cxn ang="0">
                  <a:pos x="12" y="43"/>
                </a:cxn>
                <a:cxn ang="0">
                  <a:pos x="23" y="24"/>
                </a:cxn>
                <a:cxn ang="0">
                  <a:pos x="38" y="11"/>
                </a:cxn>
                <a:cxn ang="0">
                  <a:pos x="57" y="4"/>
                </a:cxn>
                <a:cxn ang="0">
                  <a:pos x="102" y="0"/>
                </a:cxn>
                <a:cxn ang="0">
                  <a:pos x="126" y="6"/>
                </a:cxn>
                <a:cxn ang="0">
                  <a:pos x="143" y="15"/>
                </a:cxn>
                <a:cxn ang="0">
                  <a:pos x="154" y="31"/>
                </a:cxn>
                <a:cxn ang="0">
                  <a:pos x="161" y="54"/>
                </a:cxn>
                <a:cxn ang="0">
                  <a:pos x="162" y="172"/>
                </a:cxn>
                <a:cxn ang="0">
                  <a:pos x="165" y="180"/>
                </a:cxn>
                <a:cxn ang="0">
                  <a:pos x="172" y="183"/>
                </a:cxn>
                <a:cxn ang="0">
                  <a:pos x="184" y="182"/>
                </a:cxn>
                <a:cxn ang="0">
                  <a:pos x="167" y="204"/>
                </a:cxn>
                <a:cxn ang="0">
                  <a:pos x="148" y="198"/>
                </a:cxn>
                <a:cxn ang="0">
                  <a:pos x="140" y="183"/>
                </a:cxn>
                <a:cxn ang="0">
                  <a:pos x="138" y="169"/>
                </a:cxn>
                <a:cxn ang="0">
                  <a:pos x="118" y="193"/>
                </a:cxn>
                <a:cxn ang="0">
                  <a:pos x="91" y="207"/>
                </a:cxn>
                <a:cxn ang="0">
                  <a:pos x="53" y="209"/>
                </a:cxn>
                <a:cxn ang="0">
                  <a:pos x="29" y="202"/>
                </a:cxn>
                <a:cxn ang="0">
                  <a:pos x="15" y="192"/>
                </a:cxn>
                <a:cxn ang="0">
                  <a:pos x="4" y="178"/>
                </a:cxn>
                <a:cxn ang="0">
                  <a:pos x="0" y="158"/>
                </a:cxn>
                <a:cxn ang="0">
                  <a:pos x="2" y="134"/>
                </a:cxn>
                <a:cxn ang="0">
                  <a:pos x="14" y="113"/>
                </a:cxn>
                <a:cxn ang="0">
                  <a:pos x="33" y="101"/>
                </a:cxn>
                <a:cxn ang="0">
                  <a:pos x="86" y="90"/>
                </a:cxn>
                <a:cxn ang="0">
                  <a:pos x="119" y="86"/>
                </a:cxn>
                <a:cxn ang="0">
                  <a:pos x="133" y="78"/>
                </a:cxn>
                <a:cxn ang="0">
                  <a:pos x="137" y="61"/>
                </a:cxn>
                <a:cxn ang="0">
                  <a:pos x="135" y="45"/>
                </a:cxn>
                <a:cxn ang="0">
                  <a:pos x="129" y="33"/>
                </a:cxn>
                <a:cxn ang="0">
                  <a:pos x="114" y="24"/>
                </a:cxn>
                <a:cxn ang="0">
                  <a:pos x="85" y="20"/>
                </a:cxn>
                <a:cxn ang="0">
                  <a:pos x="55" y="25"/>
                </a:cxn>
                <a:cxn ang="0">
                  <a:pos x="37" y="45"/>
                </a:cxn>
                <a:cxn ang="0">
                  <a:pos x="8" y="67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3" y="5"/>
                </a:cxn>
                <a:cxn ang="0">
                  <a:pos x="23" y="40"/>
                </a:cxn>
                <a:cxn ang="0">
                  <a:pos x="24" y="40"/>
                </a:cxn>
                <a:cxn ang="0">
                  <a:pos x="29" y="31"/>
                </a:cxn>
                <a:cxn ang="0">
                  <a:pos x="34" y="23"/>
                </a:cxn>
                <a:cxn ang="0">
                  <a:pos x="41" y="17"/>
                </a:cxn>
                <a:cxn ang="0">
                  <a:pos x="49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7" y="1"/>
                </a:cxn>
                <a:cxn ang="0">
                  <a:pos x="88" y="0"/>
                </a:cxn>
                <a:cxn ang="0">
                  <a:pos x="98" y="0"/>
                </a:cxn>
                <a:cxn ang="0">
                  <a:pos x="106" y="1"/>
                </a:cxn>
                <a:cxn ang="0">
                  <a:pos x="115" y="3"/>
                </a:cxn>
                <a:cxn ang="0">
                  <a:pos x="123" y="5"/>
                </a:cxn>
                <a:cxn ang="0">
                  <a:pos x="129" y="8"/>
                </a:cxn>
                <a:cxn ang="0">
                  <a:pos x="136" y="11"/>
                </a:cxn>
                <a:cxn ang="0">
                  <a:pos x="140" y="16"/>
                </a:cxn>
                <a:cxn ang="0">
                  <a:pos x="145" y="20"/>
                </a:cxn>
                <a:cxn ang="0">
                  <a:pos x="149" y="25"/>
                </a:cxn>
                <a:cxn ang="0">
                  <a:pos x="152" y="31"/>
                </a:cxn>
                <a:cxn ang="0">
                  <a:pos x="155" y="37"/>
                </a:cxn>
                <a:cxn ang="0">
                  <a:pos x="157" y="44"/>
                </a:cxn>
                <a:cxn ang="0">
                  <a:pos x="159" y="59"/>
                </a:cxn>
                <a:cxn ang="0">
                  <a:pos x="160" y="76"/>
                </a:cxn>
                <a:cxn ang="0">
                  <a:pos x="160" y="204"/>
                </a:cxn>
                <a:cxn ang="0">
                  <a:pos x="136" y="204"/>
                </a:cxn>
                <a:cxn ang="0">
                  <a:pos x="136" y="80"/>
                </a:cxn>
                <a:cxn ang="0">
                  <a:pos x="136" y="68"/>
                </a:cxn>
                <a:cxn ang="0">
                  <a:pos x="133" y="56"/>
                </a:cxn>
                <a:cxn ang="0">
                  <a:pos x="130" y="46"/>
                </a:cxn>
                <a:cxn ang="0">
                  <a:pos x="126" y="37"/>
                </a:cxn>
                <a:cxn ang="0">
                  <a:pos x="123" y="33"/>
                </a:cxn>
                <a:cxn ang="0">
                  <a:pos x="119" y="30"/>
                </a:cxn>
                <a:cxn ang="0">
                  <a:pos x="115" y="27"/>
                </a:cxn>
                <a:cxn ang="0">
                  <a:pos x="110" y="24"/>
                </a:cxn>
                <a:cxn ang="0">
                  <a:pos x="105" y="22"/>
                </a:cxn>
                <a:cxn ang="0">
                  <a:pos x="99" y="21"/>
                </a:cxn>
                <a:cxn ang="0">
                  <a:pos x="92" y="20"/>
                </a:cxn>
                <a:cxn ang="0">
                  <a:pos x="86" y="20"/>
                </a:cxn>
                <a:cxn ang="0">
                  <a:pos x="78" y="20"/>
                </a:cxn>
                <a:cxn ang="0">
                  <a:pos x="72" y="21"/>
                </a:cxn>
                <a:cxn ang="0">
                  <a:pos x="65" y="23"/>
                </a:cxn>
                <a:cxn ang="0">
                  <a:pos x="60" y="25"/>
                </a:cxn>
                <a:cxn ang="0">
                  <a:pos x="55" y="28"/>
                </a:cxn>
                <a:cxn ang="0">
                  <a:pos x="49" y="31"/>
                </a:cxn>
                <a:cxn ang="0">
                  <a:pos x="45" y="35"/>
                </a:cxn>
                <a:cxn ang="0">
                  <a:pos x="41" y="40"/>
                </a:cxn>
                <a:cxn ang="0">
                  <a:pos x="36" y="44"/>
                </a:cxn>
                <a:cxn ang="0">
                  <a:pos x="33" y="49"/>
                </a:cxn>
                <a:cxn ang="0">
                  <a:pos x="31" y="55"/>
                </a:cxn>
                <a:cxn ang="0">
                  <a:pos x="29" y="61"/>
                </a:cxn>
                <a:cxn ang="0">
                  <a:pos x="24" y="74"/>
                </a:cxn>
                <a:cxn ang="0">
                  <a:pos x="23" y="88"/>
                </a:cxn>
                <a:cxn ang="0">
                  <a:pos x="23" y="204"/>
                </a:cxn>
                <a:cxn ang="0">
                  <a:pos x="0" y="204"/>
                </a:cxn>
                <a:cxn ang="0">
                  <a:pos x="0" y="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0" y="0"/>
                </a:cxn>
                <a:cxn ang="0">
                  <a:pos x="60" y="39"/>
                </a:cxn>
                <a:cxn ang="0">
                  <a:pos x="35" y="39"/>
                </a:cxn>
                <a:cxn ang="0">
                  <a:pos x="35" y="0"/>
                </a:cxn>
                <a:cxn ang="0">
                  <a:pos x="35" y="76"/>
                </a:cxn>
                <a:cxn ang="0">
                  <a:pos x="60" y="76"/>
                </a:cxn>
                <a:cxn ang="0">
                  <a:pos x="60" y="293"/>
                </a:cxn>
                <a:cxn ang="0">
                  <a:pos x="59" y="304"/>
                </a:cxn>
                <a:cxn ang="0">
                  <a:pos x="58" y="315"/>
                </a:cxn>
                <a:cxn ang="0">
                  <a:pos x="55" y="323"/>
                </a:cxn>
                <a:cxn ang="0">
                  <a:pos x="51" y="332"/>
                </a:cxn>
                <a:cxn ang="0">
                  <a:pos x="49" y="335"/>
                </a:cxn>
                <a:cxn ang="0">
                  <a:pos x="46" y="338"/>
                </a:cxn>
                <a:cxn ang="0">
                  <a:pos x="42" y="342"/>
                </a:cxn>
                <a:cxn ang="0">
                  <a:pos x="38" y="344"/>
                </a:cxn>
                <a:cxn ang="0">
                  <a:pos x="34" y="346"/>
                </a:cxn>
                <a:cxn ang="0">
                  <a:pos x="28" y="347"/>
                </a:cxn>
                <a:cxn ang="0">
                  <a:pos x="23" y="348"/>
                </a:cxn>
                <a:cxn ang="0">
                  <a:pos x="18" y="348"/>
                </a:cxn>
                <a:cxn ang="0">
                  <a:pos x="9" y="348"/>
                </a:cxn>
                <a:cxn ang="0">
                  <a:pos x="0" y="347"/>
                </a:cxn>
                <a:cxn ang="0">
                  <a:pos x="0" y="328"/>
                </a:cxn>
                <a:cxn ang="0">
                  <a:pos x="7" y="328"/>
                </a:cxn>
                <a:cxn ang="0">
                  <a:pos x="13" y="328"/>
                </a:cxn>
                <a:cxn ang="0">
                  <a:pos x="20" y="328"/>
                </a:cxn>
                <a:cxn ang="0">
                  <a:pos x="25" y="325"/>
                </a:cxn>
                <a:cxn ang="0">
                  <a:pos x="28" y="323"/>
                </a:cxn>
                <a:cxn ang="0">
                  <a:pos x="32" y="320"/>
                </a:cxn>
                <a:cxn ang="0">
                  <a:pos x="34" y="316"/>
                </a:cxn>
                <a:cxn ang="0">
                  <a:pos x="35" y="310"/>
                </a:cxn>
                <a:cxn ang="0">
                  <a:pos x="35" y="305"/>
                </a:cxn>
                <a:cxn ang="0">
                  <a:pos x="35" y="298"/>
                </a:cxn>
                <a:cxn ang="0">
                  <a:pos x="35" y="76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/>
              <a:ahLst/>
              <a:cxnLst>
                <a:cxn ang="0">
                  <a:pos x="152" y="77"/>
                </a:cxn>
                <a:cxn ang="0">
                  <a:pos x="145" y="58"/>
                </a:cxn>
                <a:cxn ang="0">
                  <a:pos x="139" y="47"/>
                </a:cxn>
                <a:cxn ang="0">
                  <a:pos x="131" y="37"/>
                </a:cxn>
                <a:cxn ang="0">
                  <a:pos x="121" y="29"/>
                </a:cxn>
                <a:cxn ang="0">
                  <a:pos x="110" y="23"/>
                </a:cxn>
                <a:cxn ang="0">
                  <a:pos x="97" y="20"/>
                </a:cxn>
                <a:cxn ang="0">
                  <a:pos x="83" y="20"/>
                </a:cxn>
                <a:cxn ang="0">
                  <a:pos x="70" y="23"/>
                </a:cxn>
                <a:cxn ang="0">
                  <a:pos x="58" y="29"/>
                </a:cxn>
                <a:cxn ang="0">
                  <a:pos x="48" y="37"/>
                </a:cxn>
                <a:cxn ang="0">
                  <a:pos x="36" y="53"/>
                </a:cxn>
                <a:cxn ang="0">
                  <a:pos x="26" y="77"/>
                </a:cxn>
                <a:cxn ang="0">
                  <a:pos x="153" y="90"/>
                </a:cxn>
                <a:cxn ang="0">
                  <a:pos x="25" y="125"/>
                </a:cxn>
                <a:cxn ang="0">
                  <a:pos x="30" y="144"/>
                </a:cxn>
                <a:cxn ang="0">
                  <a:pos x="36" y="157"/>
                </a:cxn>
                <a:cxn ang="0">
                  <a:pos x="44" y="169"/>
                </a:cxn>
                <a:cxn ang="0">
                  <a:pos x="54" y="178"/>
                </a:cxn>
                <a:cxn ang="0">
                  <a:pos x="66" y="185"/>
                </a:cxn>
                <a:cxn ang="0">
                  <a:pos x="81" y="189"/>
                </a:cxn>
                <a:cxn ang="0">
                  <a:pos x="102" y="189"/>
                </a:cxn>
                <a:cxn ang="0">
                  <a:pos x="122" y="181"/>
                </a:cxn>
                <a:cxn ang="0">
                  <a:pos x="138" y="168"/>
                </a:cxn>
                <a:cxn ang="0">
                  <a:pos x="148" y="150"/>
                </a:cxn>
                <a:cxn ang="0">
                  <a:pos x="176" y="138"/>
                </a:cxn>
                <a:cxn ang="0">
                  <a:pos x="166" y="168"/>
                </a:cxn>
                <a:cxn ang="0">
                  <a:pos x="157" y="181"/>
                </a:cxn>
                <a:cxn ang="0">
                  <a:pos x="147" y="191"/>
                </a:cxn>
                <a:cxn ang="0">
                  <a:pos x="137" y="198"/>
                </a:cxn>
                <a:cxn ang="0">
                  <a:pos x="122" y="205"/>
                </a:cxn>
                <a:cxn ang="0">
                  <a:pos x="107" y="208"/>
                </a:cxn>
                <a:cxn ang="0">
                  <a:pos x="90" y="209"/>
                </a:cxn>
                <a:cxn ang="0">
                  <a:pos x="67" y="207"/>
                </a:cxn>
                <a:cxn ang="0">
                  <a:pos x="49" y="200"/>
                </a:cxn>
                <a:cxn ang="0">
                  <a:pos x="34" y="191"/>
                </a:cxn>
                <a:cxn ang="0">
                  <a:pos x="21" y="178"/>
                </a:cxn>
                <a:cxn ang="0">
                  <a:pos x="11" y="163"/>
                </a:cxn>
                <a:cxn ang="0">
                  <a:pos x="5" y="144"/>
                </a:cxn>
                <a:cxn ang="0">
                  <a:pos x="1" y="125"/>
                </a:cxn>
                <a:cxn ang="0">
                  <a:pos x="0" y="104"/>
                </a:cxn>
                <a:cxn ang="0">
                  <a:pos x="1" y="85"/>
                </a:cxn>
                <a:cxn ang="0">
                  <a:pos x="5" y="67"/>
                </a:cxn>
                <a:cxn ang="0">
                  <a:pos x="11" y="48"/>
                </a:cxn>
                <a:cxn ang="0">
                  <a:pos x="21" y="32"/>
                </a:cxn>
                <a:cxn ang="0">
                  <a:pos x="34" y="19"/>
                </a:cxn>
                <a:cxn ang="0">
                  <a:pos x="49" y="8"/>
                </a:cxn>
                <a:cxn ang="0">
                  <a:pos x="67" y="2"/>
                </a:cxn>
                <a:cxn ang="0">
                  <a:pos x="90" y="0"/>
                </a:cxn>
                <a:cxn ang="0">
                  <a:pos x="112" y="2"/>
                </a:cxn>
                <a:cxn ang="0">
                  <a:pos x="130" y="9"/>
                </a:cxn>
                <a:cxn ang="0">
                  <a:pos x="145" y="20"/>
                </a:cxn>
                <a:cxn ang="0">
                  <a:pos x="158" y="34"/>
                </a:cxn>
                <a:cxn ang="0">
                  <a:pos x="167" y="51"/>
                </a:cxn>
                <a:cxn ang="0">
                  <a:pos x="173" y="70"/>
                </a:cxn>
                <a:cxn ang="0">
                  <a:pos x="176" y="90"/>
                </a:cxn>
                <a:cxn ang="0">
                  <a:pos x="176" y="111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4000">
                <a:solidFill>
                  <a:srgbClr val="49904D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Kliknite, če želite urediti slog podnaslova matrice</a:t>
            </a: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6286500"/>
            <a:ext cx="7770813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15140" y="285728"/>
            <a:ext cx="2116137" cy="59102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28596" y="285728"/>
            <a:ext cx="6199188" cy="5910263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6286500"/>
            <a:ext cx="8699500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071546"/>
            <a:ext cx="7791450" cy="492922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>
          <a:xfrm>
            <a:off x="428625" y="6286500"/>
            <a:ext cx="7858125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3819525" cy="507523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29124" y="1071546"/>
            <a:ext cx="3819525" cy="507523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86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8596" y="2143116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0"/>
          </p:nvPr>
        </p:nvSpPr>
        <p:spPr>
          <a:xfrm>
            <a:off x="428625" y="6286500"/>
            <a:ext cx="7858125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0"/>
          </p:nvPr>
        </p:nvSpPr>
        <p:spPr>
          <a:xfrm>
            <a:off x="444500" y="6286500"/>
            <a:ext cx="7985125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0"/>
          </p:nvPr>
        </p:nvSpPr>
        <p:spPr>
          <a:xfrm>
            <a:off x="428625" y="6286500"/>
            <a:ext cx="7858125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1868" y="428604"/>
            <a:ext cx="5111750" cy="541180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3008313" cy="419736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444500" y="6286500"/>
            <a:ext cx="7913688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47148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85918" y="42860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85918" y="528638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444500" y="6286500"/>
            <a:ext cx="7913688" cy="571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071563"/>
            <a:ext cx="7791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8575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88" y="6286500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/>
          </a:p>
        </p:txBody>
      </p:sp>
      <p:grpSp>
        <p:nvGrpSpPr>
          <p:cNvPr id="1029" name="Group 10"/>
          <p:cNvGrpSpPr>
            <a:grpSpLocks/>
          </p:cNvGrpSpPr>
          <p:nvPr/>
        </p:nvGrpSpPr>
        <p:grpSpPr bwMode="auto">
          <a:xfrm>
            <a:off x="8429625" y="5643563"/>
            <a:ext cx="461963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8358188" y="6386513"/>
            <a:ext cx="642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639397F-C96F-43D5-9D91-640B0EC88D9A}" type="slidenum">
              <a:rPr lang="sl-SI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0" name="Ograda noge 3"/>
          <p:cNvSpPr>
            <a:spLocks noGrp="1"/>
          </p:cNvSpPr>
          <p:nvPr>
            <p:ph type="ftr" sz="quarter" idx="3"/>
          </p:nvPr>
        </p:nvSpPr>
        <p:spPr>
          <a:xfrm>
            <a:off x="428625" y="6286500"/>
            <a:ext cx="7786688" cy="571500"/>
          </a:xfrm>
          <a:prstGeom prst="rect">
            <a:avLst/>
          </a:prstGeom>
        </p:spPr>
        <p:txBody>
          <a:bodyPr anchor="ctr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Nezasedena prosta delovna mesta</a:t>
            </a: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fontAlgn="base">
        <a:spcBef>
          <a:spcPct val="20000"/>
        </a:spcBef>
        <a:spcAft>
          <a:spcPct val="0"/>
        </a:spcAft>
        <a:buAutoNum type="arabicPeriod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98425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2"/>
          </a:solidFill>
          <a:latin typeface="+mn-lt"/>
        </a:defRPr>
      </a:lvl2pPr>
      <a:lvl3pPr marL="360363" indent="55403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2897188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openxmlformats.org/officeDocument/2006/relationships/chart" Target="../charts/chart12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chart" Target="../charts/chart11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Relationship Id="rId1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chart" Target="../charts/chart14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chart" Target="../charts/chart13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Relationship Id="rId14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11" Type="http://schemas.openxmlformats.org/officeDocument/2006/relationships/chart" Target="../charts/chart16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chart" Target="../charts/chart15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Relationship Id="rId14" Type="http://schemas.openxmlformats.org/officeDocument/2006/relationships/diagramQuickStyle" Target="../diagrams/quickStyl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13" Type="http://schemas.openxmlformats.org/officeDocument/2006/relationships/diagramLayout" Target="../diagrams/layout28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12" Type="http://schemas.openxmlformats.org/officeDocument/2006/relationships/diagramData" Target="../diagrams/data28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11" Type="http://schemas.openxmlformats.org/officeDocument/2006/relationships/chart" Target="../charts/chart18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10" Type="http://schemas.openxmlformats.org/officeDocument/2006/relationships/chart" Target="../charts/chart17.xml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Relationship Id="rId14" Type="http://schemas.openxmlformats.org/officeDocument/2006/relationships/diagramQuickStyle" Target="../diagrams/quickStyl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13" Type="http://schemas.openxmlformats.org/officeDocument/2006/relationships/diagramLayout" Target="../diagrams/layout32.xml"/><Relationship Id="rId3" Type="http://schemas.openxmlformats.org/officeDocument/2006/relationships/diagramLayout" Target="../diagrams/layout30.xml"/><Relationship Id="rId7" Type="http://schemas.openxmlformats.org/officeDocument/2006/relationships/diagramLayout" Target="../diagrams/layout31.xml"/><Relationship Id="rId12" Type="http://schemas.openxmlformats.org/officeDocument/2006/relationships/diagramData" Target="../diagrams/data32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1.xml"/><Relationship Id="rId11" Type="http://schemas.openxmlformats.org/officeDocument/2006/relationships/chart" Target="../charts/chart20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chart" Target="../charts/chart19.xml"/><Relationship Id="rId4" Type="http://schemas.openxmlformats.org/officeDocument/2006/relationships/diagramQuickStyle" Target="../diagrams/quickStyle30.xml"/><Relationship Id="rId9" Type="http://schemas.openxmlformats.org/officeDocument/2006/relationships/diagramColors" Target="../diagrams/colors31.xml"/><Relationship Id="rId14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13" Type="http://schemas.openxmlformats.org/officeDocument/2006/relationships/diagramColors" Target="../diagrams/colors36.xml"/><Relationship Id="rId3" Type="http://schemas.openxmlformats.org/officeDocument/2006/relationships/diagramLayout" Target="../diagrams/layout34.xml"/><Relationship Id="rId7" Type="http://schemas.openxmlformats.org/officeDocument/2006/relationships/diagramLayout" Target="../diagrams/layout35.xml"/><Relationship Id="rId12" Type="http://schemas.openxmlformats.org/officeDocument/2006/relationships/diagramQuickStyle" Target="../diagrams/quickStyle36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5.xml"/><Relationship Id="rId11" Type="http://schemas.openxmlformats.org/officeDocument/2006/relationships/diagramLayout" Target="../diagrams/layout36.xml"/><Relationship Id="rId5" Type="http://schemas.openxmlformats.org/officeDocument/2006/relationships/diagramColors" Target="../diagrams/colors34.xml"/><Relationship Id="rId10" Type="http://schemas.openxmlformats.org/officeDocument/2006/relationships/diagramData" Target="../diagrams/data36.xml"/><Relationship Id="rId4" Type="http://schemas.openxmlformats.org/officeDocument/2006/relationships/diagramQuickStyle" Target="../diagrams/quickStyle34.xml"/><Relationship Id="rId9" Type="http://schemas.openxmlformats.org/officeDocument/2006/relationships/diagramColors" Target="../diagrams/colors35.xml"/><Relationship Id="rId1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8.xml"/><Relationship Id="rId13" Type="http://schemas.openxmlformats.org/officeDocument/2006/relationships/diagramColors" Target="../diagrams/colors39.xml"/><Relationship Id="rId18" Type="http://schemas.openxmlformats.org/officeDocument/2006/relationships/diagramData" Target="../diagrams/data41.xml"/><Relationship Id="rId26" Type="http://schemas.openxmlformats.org/officeDocument/2006/relationships/diagramData" Target="../diagrams/data43.xml"/><Relationship Id="rId3" Type="http://schemas.openxmlformats.org/officeDocument/2006/relationships/diagramLayout" Target="../diagrams/layout37.xml"/><Relationship Id="rId21" Type="http://schemas.openxmlformats.org/officeDocument/2006/relationships/diagramColors" Target="../diagrams/colors41.xml"/><Relationship Id="rId7" Type="http://schemas.openxmlformats.org/officeDocument/2006/relationships/diagramLayout" Target="../diagrams/layout38.xml"/><Relationship Id="rId12" Type="http://schemas.openxmlformats.org/officeDocument/2006/relationships/diagramQuickStyle" Target="../diagrams/quickStyle39.xml"/><Relationship Id="rId17" Type="http://schemas.openxmlformats.org/officeDocument/2006/relationships/diagramColors" Target="../diagrams/colors40.xml"/><Relationship Id="rId25" Type="http://schemas.openxmlformats.org/officeDocument/2006/relationships/diagramColors" Target="../diagrams/colors42.xml"/><Relationship Id="rId2" Type="http://schemas.openxmlformats.org/officeDocument/2006/relationships/diagramData" Target="../diagrams/data37.xml"/><Relationship Id="rId16" Type="http://schemas.openxmlformats.org/officeDocument/2006/relationships/diagramQuickStyle" Target="../diagrams/quickStyle40.xml"/><Relationship Id="rId20" Type="http://schemas.openxmlformats.org/officeDocument/2006/relationships/diagramQuickStyle" Target="../diagrams/quickStyle41.xml"/><Relationship Id="rId29" Type="http://schemas.openxmlformats.org/officeDocument/2006/relationships/diagramColors" Target="../diagrams/colors4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8.xml"/><Relationship Id="rId11" Type="http://schemas.openxmlformats.org/officeDocument/2006/relationships/diagramLayout" Target="../diagrams/layout39.xml"/><Relationship Id="rId24" Type="http://schemas.openxmlformats.org/officeDocument/2006/relationships/diagramQuickStyle" Target="../diagrams/quickStyle42.xml"/><Relationship Id="rId5" Type="http://schemas.openxmlformats.org/officeDocument/2006/relationships/diagramColors" Target="../diagrams/colors37.xml"/><Relationship Id="rId15" Type="http://schemas.openxmlformats.org/officeDocument/2006/relationships/diagramLayout" Target="../diagrams/layout40.xml"/><Relationship Id="rId23" Type="http://schemas.openxmlformats.org/officeDocument/2006/relationships/diagramLayout" Target="../diagrams/layout42.xml"/><Relationship Id="rId28" Type="http://schemas.openxmlformats.org/officeDocument/2006/relationships/diagramQuickStyle" Target="../diagrams/quickStyle43.xml"/><Relationship Id="rId10" Type="http://schemas.openxmlformats.org/officeDocument/2006/relationships/diagramData" Target="../diagrams/data39.xml"/><Relationship Id="rId19" Type="http://schemas.openxmlformats.org/officeDocument/2006/relationships/diagramLayout" Target="../diagrams/layout41.xml"/><Relationship Id="rId4" Type="http://schemas.openxmlformats.org/officeDocument/2006/relationships/diagramQuickStyle" Target="../diagrams/quickStyle37.xml"/><Relationship Id="rId9" Type="http://schemas.openxmlformats.org/officeDocument/2006/relationships/diagramColors" Target="../diagrams/colors38.xml"/><Relationship Id="rId14" Type="http://schemas.openxmlformats.org/officeDocument/2006/relationships/diagramData" Target="../diagrams/data40.xml"/><Relationship Id="rId22" Type="http://schemas.openxmlformats.org/officeDocument/2006/relationships/diagramData" Target="../diagrams/data42.xml"/><Relationship Id="rId27" Type="http://schemas.openxmlformats.org/officeDocument/2006/relationships/diagramLayout" Target="../diagrams/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scidelo.si/" TargetMode="External"/><Relationship Id="rId2" Type="http://schemas.openxmlformats.org/officeDocument/2006/relationships/hyperlink" Target="http://www.ess.gov.s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hart" Target="../charts/chart2.xml"/><Relationship Id="rId7" Type="http://schemas.openxmlformats.org/officeDocument/2006/relationships/diagramQuickStyle" Target="../diagrams/quickStyle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4.xml"/><Relationship Id="rId11" Type="http://schemas.openxmlformats.org/officeDocument/2006/relationships/diagramQuickStyle" Target="../diagrams/quickStyle5.xml"/><Relationship Id="rId5" Type="http://schemas.openxmlformats.org/officeDocument/2006/relationships/diagramData" Target="../diagrams/data4.xml"/><Relationship Id="rId10" Type="http://schemas.openxmlformats.org/officeDocument/2006/relationships/diagramLayout" Target="../diagrams/layout5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chart" Target="../charts/chart8.xml"/><Relationship Id="rId5" Type="http://schemas.openxmlformats.org/officeDocument/2006/relationships/diagramColors" Target="../diagrams/colors8.xml"/><Relationship Id="rId10" Type="http://schemas.openxmlformats.org/officeDocument/2006/relationships/chart" Target="../charts/chart7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Layout" Target="../diagrams/layout12.xml"/><Relationship Id="rId3" Type="http://schemas.openxmlformats.org/officeDocument/2006/relationships/chart" Target="../charts/chart10.xml"/><Relationship Id="rId7" Type="http://schemas.openxmlformats.org/officeDocument/2006/relationships/diagramColors" Target="../diagrams/colors10.xml"/><Relationship Id="rId12" Type="http://schemas.openxmlformats.org/officeDocument/2006/relationships/diagramData" Target="../diagrams/data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Colors" Target="../diagrams/colors11.xml"/><Relationship Id="rId5" Type="http://schemas.openxmlformats.org/officeDocument/2006/relationships/diagramLayout" Target="../diagrams/layout10.xml"/><Relationship Id="rId15" Type="http://schemas.openxmlformats.org/officeDocument/2006/relationships/diagramColors" Target="../diagrams/colors12.xml"/><Relationship Id="rId10" Type="http://schemas.openxmlformats.org/officeDocument/2006/relationships/diagramQuickStyle" Target="../diagrams/quickStyle11.xml"/><Relationship Id="rId4" Type="http://schemas.openxmlformats.org/officeDocument/2006/relationships/diagramData" Target="../diagrams/data10.xml"/><Relationship Id="rId9" Type="http://schemas.openxmlformats.org/officeDocument/2006/relationships/diagramLayout" Target="../diagrams/layout11.xml"/><Relationship Id="rId1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88350" cy="1727200"/>
          </a:xfrm>
        </p:spPr>
        <p:txBody>
          <a:bodyPr/>
          <a:lstStyle/>
          <a:p>
            <a:r>
              <a:rPr lang="sl-SI" b="1" smtClean="0"/>
              <a:t>Stanje in perspektiva zaposlovanja na področju storitev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000500"/>
            <a:ext cx="8316913" cy="1390650"/>
          </a:xfrm>
        </p:spPr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Darija Jamnik</a:t>
            </a:r>
          </a:p>
          <a:p>
            <a:pPr>
              <a:defRPr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Marec 2012</a:t>
            </a:r>
          </a:p>
        </p:txBody>
      </p:sp>
      <p:pic>
        <p:nvPicPr>
          <p:cNvPr id="15363" name="Picture 2" descr="http://www.ess.gov.si/_files/28/zrsz_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213" y="2997200"/>
            <a:ext cx="45354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Frizerji se zaposlujejo: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95536" y="1124744"/>
          <a:ext cx="784887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Prodajalec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7545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4008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/>
        </p:nvGraphicFramePr>
        <p:xfrm>
          <a:off x="467544" y="1844824"/>
          <a:ext cx="3630386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/>
        </p:nvGraphicFramePr>
        <p:xfrm>
          <a:off x="4427984" y="1844824"/>
          <a:ext cx="3630385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619672" y="4797152"/>
          <a:ext cx="6120680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Prodajalci se zaposlujejo: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1052736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7545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4008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Grafikon 10"/>
          <p:cNvGraphicFramePr>
            <a:graphicFrameLocks/>
          </p:cNvGraphicFramePr>
          <p:nvPr/>
        </p:nvGraphicFramePr>
        <p:xfrm>
          <a:off x="395536" y="1844824"/>
          <a:ext cx="3630386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/>
        </p:nvGraphicFramePr>
        <p:xfrm>
          <a:off x="4427984" y="1844824"/>
          <a:ext cx="3630385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619672" y="4797152"/>
          <a:ext cx="6120680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Administratorji se zaposlujejo: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95536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Ekonomski tehnik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7545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4008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/>
        </p:nvGraphicFramePr>
        <p:xfrm>
          <a:off x="323528" y="1844824"/>
          <a:ext cx="3630386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/>
        </p:nvGraphicFramePr>
        <p:xfrm>
          <a:off x="4283968" y="1844824"/>
          <a:ext cx="3630385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619672" y="4797152"/>
          <a:ext cx="6120680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Ekonomski tehniki se zaposlujejo: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251520" y="980728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Vzgojitelj predšolskih otrok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7545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4008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Grafikon 12"/>
          <p:cNvGraphicFramePr>
            <a:graphicFrameLocks/>
          </p:cNvGraphicFramePr>
          <p:nvPr/>
        </p:nvGraphicFramePr>
        <p:xfrm>
          <a:off x="251520" y="1916832"/>
          <a:ext cx="3636433" cy="21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Grafikon 13"/>
          <p:cNvGraphicFramePr>
            <a:graphicFrameLocks/>
          </p:cNvGraphicFramePr>
          <p:nvPr/>
        </p:nvGraphicFramePr>
        <p:xfrm>
          <a:off x="4427984" y="1916832"/>
          <a:ext cx="3636434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1619672" y="4797152"/>
          <a:ext cx="6120680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67725" cy="652463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Vzgojitelji predšolskih otrok se zaposlujejo: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95536" y="1124744"/>
          <a:ext cx="78488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err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Aranžerski</a:t>
            </a: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tehnik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7545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4008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Grafikon 10"/>
          <p:cNvGraphicFramePr>
            <a:graphicFrameLocks/>
          </p:cNvGraphicFramePr>
          <p:nvPr/>
        </p:nvGraphicFramePr>
        <p:xfrm>
          <a:off x="323528" y="1844824"/>
          <a:ext cx="3630386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/>
        </p:nvGraphicFramePr>
        <p:xfrm>
          <a:off x="4427984" y="1844824"/>
          <a:ext cx="3630385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619672" y="4797152"/>
          <a:ext cx="6120680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na trgu dela - BREZPOSELNOST</a:t>
            </a:r>
            <a:endParaRPr lang="sl-SI" sz="28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/>
        </p:nvGraphicFramePr>
        <p:xfrm>
          <a:off x="171005" y="3027405"/>
          <a:ext cx="475974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PoljeZBesedilom 4"/>
          <p:cNvSpPr txBox="1">
            <a:spLocks noChangeArrowheads="1"/>
          </p:cNvSpPr>
          <p:nvPr/>
        </p:nvSpPr>
        <p:spPr bwMode="auto">
          <a:xfrm>
            <a:off x="171450" y="4005263"/>
            <a:ext cx="741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">
                <a:latin typeface="Arial Narrow" pitchFamily="34" charset="0"/>
              </a:rPr>
              <a:t>15-24 let</a:t>
            </a:r>
          </a:p>
        </p:txBody>
      </p:sp>
      <p:sp>
        <p:nvSpPr>
          <p:cNvPr id="16389" name="PoljeZBesedilom 5"/>
          <p:cNvSpPr txBox="1">
            <a:spLocks noChangeArrowheads="1"/>
          </p:cNvSpPr>
          <p:nvPr/>
        </p:nvSpPr>
        <p:spPr bwMode="auto">
          <a:xfrm>
            <a:off x="171450" y="4281488"/>
            <a:ext cx="7096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">
                <a:latin typeface="Arial Narrow" pitchFamily="34" charset="0"/>
              </a:rPr>
              <a:t>25-29 let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3813" y="1157288"/>
            <a:ext cx="9144000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600" b="1" dirty="0">
                <a:solidFill>
                  <a:srgbClr val="49904D"/>
                </a:solidFill>
              </a:rPr>
              <a:t>Konec </a:t>
            </a:r>
            <a:r>
              <a:rPr lang="sl-SI" sz="1600" b="1" dirty="0">
                <a:solidFill>
                  <a:srgbClr val="499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decembra 2011</a:t>
            </a:r>
            <a:r>
              <a:rPr lang="sl-SI" sz="1600" b="1" dirty="0">
                <a:solidFill>
                  <a:srgbClr val="49904D"/>
                </a:solidFill>
              </a:rPr>
              <a:t> je bilo na Zavodu prijavljenih </a:t>
            </a:r>
            <a:r>
              <a:rPr lang="sl-SI" sz="1600" b="1" dirty="0">
                <a:solidFill>
                  <a:srgbClr val="499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112.754 brezposelnih oseb,</a:t>
            </a:r>
            <a:endParaRPr lang="sl-SI" sz="1600" b="1" dirty="0">
              <a:solidFill>
                <a:srgbClr val="499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1" name="Ograda vsebin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32463" y="2706688"/>
            <a:ext cx="3286125" cy="2020887"/>
          </a:xfrm>
        </p:spPr>
      </p:pic>
      <p:pic>
        <p:nvPicPr>
          <p:cNvPr id="16392" name="Ograda vsebine 2"/>
          <p:cNvPicPr>
            <a:picLocks noChangeAspect="1"/>
          </p:cNvPicPr>
          <p:nvPr/>
        </p:nvPicPr>
        <p:blipFill>
          <a:blip r:embed="rId3"/>
          <a:srcRect l="64558" t="47240" r="15033" b="14227"/>
          <a:stretch>
            <a:fillRect/>
          </a:stretch>
        </p:blipFill>
        <p:spPr bwMode="auto">
          <a:xfrm>
            <a:off x="7807325" y="3600450"/>
            <a:ext cx="1174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Ograda vsebine 2"/>
          <p:cNvPicPr>
            <a:picLocks noChangeAspect="1"/>
          </p:cNvPicPr>
          <p:nvPr/>
        </p:nvPicPr>
        <p:blipFill>
          <a:blip r:embed="rId3"/>
          <a:srcRect l="7869" t="91922" r="48293" b="2544"/>
          <a:stretch>
            <a:fillRect/>
          </a:stretch>
        </p:blipFill>
        <p:spPr bwMode="auto">
          <a:xfrm>
            <a:off x="5076825" y="4557713"/>
            <a:ext cx="26765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agram 20"/>
          <p:cNvGraphicFramePr/>
          <p:nvPr/>
        </p:nvGraphicFramePr>
        <p:xfrm>
          <a:off x="368126" y="2420888"/>
          <a:ext cx="3456384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5184625" y="2276872"/>
          <a:ext cx="3752453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467545" y="4005064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Pravokotnik 16"/>
          <p:cNvSpPr/>
          <p:nvPr/>
        </p:nvSpPr>
        <p:spPr>
          <a:xfrm>
            <a:off x="182563" y="1470025"/>
            <a:ext cx="875506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600" b="1" dirty="0">
                <a:solidFill>
                  <a:srgbClr val="49904D"/>
                </a:solidFill>
              </a:rPr>
              <a:t>k</a:t>
            </a:r>
            <a:r>
              <a:rPr lang="sl-SI" sz="1600" b="1" dirty="0">
                <a:solidFill>
                  <a:srgbClr val="49904D"/>
                </a:solidFill>
              </a:rPr>
              <a:t>onec </a:t>
            </a:r>
            <a:r>
              <a:rPr lang="sl-SI" sz="1600" b="1" dirty="0">
                <a:solidFill>
                  <a:srgbClr val="499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februarja 2012 </a:t>
            </a:r>
            <a:r>
              <a:rPr lang="sl-SI" sz="1600" b="1" dirty="0">
                <a:solidFill>
                  <a:srgbClr val="49904D"/>
                </a:solidFill>
              </a:rPr>
              <a:t>pa je bilo prijavljenih </a:t>
            </a:r>
            <a:r>
              <a:rPr lang="sl-SI" sz="1600" b="1" dirty="0">
                <a:solidFill>
                  <a:srgbClr val="499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115.036 brezposelnih </a:t>
            </a:r>
            <a:r>
              <a:rPr lang="sl-SI" sz="1600" b="1" dirty="0">
                <a:solidFill>
                  <a:srgbClr val="499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err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Aranžerski</a:t>
            </a: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tehniki se zaposlujejo: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611560" y="1412776"/>
          <a:ext cx="784887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Namere letošnjih devetošolcev, </a:t>
            </a:r>
            <a:r>
              <a:rPr lang="sl-SI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pridobljene v času od NOV 2011 do JAN 2012</a:t>
            </a:r>
            <a:endParaRPr lang="sl-SI" sz="24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412776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39952" y="1412776"/>
          <a:ext cx="3816424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139952" y="443711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427984" y="1916832"/>
          <a:ext cx="2946400" cy="219456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120900"/>
                <a:gridCol w="825500"/>
              </a:tblGrid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Zdravstvena nega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769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Predšolska vzgoja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747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Tehnik računalništva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587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Strojni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Ekonomski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467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Medijski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337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Gastronomsko-turistični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Elektrotehnik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Kozmetični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Veterinarski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Farmacevtski tehnik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203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427984" y="4869160"/>
          <a:ext cx="2952328" cy="128016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164586"/>
                <a:gridCol w="78774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 err="1">
                          <a:solidFill>
                            <a:schemeClr val="tx1"/>
                          </a:solidFill>
                          <a:effectLst/>
                        </a:rPr>
                        <a:t>Avtoserviser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Frizer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Gastronom hotelir 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Računalnikar 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Bolničar-negovalec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Mizar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chemeClr val="tx1"/>
                          </a:solidFill>
                          <a:effectLst/>
                        </a:rPr>
                        <a:t>Prodajalec 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/>
        </p:nvGraphicFramePr>
        <p:xfrm>
          <a:off x="-756592" y="1772816"/>
          <a:ext cx="5329238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8138" y="1889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izbira delodajalec?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452676" y="2060848"/>
            <a:ext cx="421180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Delodajalec išče prodajalca</a:t>
            </a:r>
            <a:endParaRPr lang="sl-S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305327" y="2891845"/>
            <a:ext cx="253466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Vloga za zaposlitev</a:t>
            </a:r>
            <a:endParaRPr lang="sl-SI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805046" y="692696"/>
          <a:ext cx="217724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139952" y="436951"/>
          <a:ext cx="215036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6300875" y="764704"/>
          <a:ext cx="215036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230143" y="3273151"/>
          <a:ext cx="215036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355976" y="3198492"/>
          <a:ext cx="215036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300875" y="2458726"/>
          <a:ext cx="215036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971600" y="2060848"/>
          <a:ext cx="2150368" cy="16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21" name="Ograda vsebine 3"/>
          <p:cNvSpPr>
            <a:spLocks noGrp="1"/>
          </p:cNvSpPr>
          <p:nvPr>
            <p:ph idx="1"/>
          </p:nvPr>
        </p:nvSpPr>
        <p:spPr>
          <a:xfrm>
            <a:off x="1344613" y="4941888"/>
            <a:ext cx="3240087" cy="12874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285750" indent="-285750">
              <a:buFont typeface="Arial" pitchFamily="34" charset="0"/>
              <a:buChar char="→"/>
              <a:defRPr/>
            </a:pPr>
            <a:r>
              <a:rPr lang="sl-SI" sz="1400" b="1" dirty="0" smtClean="0">
                <a:solidFill>
                  <a:schemeClr val="tx1"/>
                </a:solidFill>
              </a:rPr>
              <a:t>Izobrazba kandidata</a:t>
            </a:r>
          </a:p>
          <a:p>
            <a:pPr marL="285750" indent="-285750">
              <a:buFont typeface="Arial" pitchFamily="34" charset="0"/>
              <a:buChar char="→"/>
              <a:defRPr/>
            </a:pPr>
            <a:r>
              <a:rPr lang="sl-SI" sz="1400" b="1" dirty="0" smtClean="0">
                <a:solidFill>
                  <a:schemeClr val="tx1"/>
                </a:solidFill>
              </a:rPr>
              <a:t>Delovne izkušnje kandidata</a:t>
            </a:r>
          </a:p>
          <a:p>
            <a:pPr marL="285750" indent="-285750">
              <a:buFont typeface="Arial" pitchFamily="34" charset="0"/>
              <a:buChar char="→"/>
              <a:defRPr/>
            </a:pPr>
            <a:r>
              <a:rPr lang="sl-SI" sz="1400" b="1" dirty="0" smtClean="0">
                <a:solidFill>
                  <a:schemeClr val="tx1"/>
                </a:solidFill>
              </a:rPr>
              <a:t>Starost</a:t>
            </a:r>
          </a:p>
          <a:p>
            <a:pPr marL="285750" indent="-285750">
              <a:buFont typeface="Arial" pitchFamily="34" charset="0"/>
              <a:buChar char="→"/>
              <a:defRPr/>
            </a:pPr>
            <a:r>
              <a:rPr lang="sl-SI" sz="1400" b="1" dirty="0" smtClean="0">
                <a:solidFill>
                  <a:schemeClr val="tx1"/>
                </a:solidFill>
              </a:rPr>
              <a:t>Stalno prebivališče</a:t>
            </a:r>
          </a:p>
          <a:p>
            <a:pPr marL="285750" indent="-285750">
              <a:buFont typeface="Arial" pitchFamily="34" charset="0"/>
              <a:buChar char="→"/>
              <a:defRPr/>
            </a:pPr>
            <a:r>
              <a:rPr lang="sl-SI" sz="1400" b="1" dirty="0" smtClean="0">
                <a:solidFill>
                  <a:schemeClr val="tx1"/>
                </a:solidFill>
              </a:rPr>
              <a:t>MEHKE KOMPETENCE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-108522" y="4386808"/>
            <a:ext cx="1769559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13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sl-SI" sz="13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6100" y="476250"/>
            <a:ext cx="2735263" cy="652463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Izbira…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263" y="2870200"/>
            <a:ext cx="39973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4859338" y="1341438"/>
            <a:ext cx="4210050" cy="224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Prilagodljivost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Pripravljenost na vseživljenjsko učenje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Povezovanje različnih znanj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Spretnost v medosebnih odnosih in dobre komunikacijske </a:t>
            </a:r>
            <a:r>
              <a:rPr lang="sl-SI" sz="1400" dirty="0"/>
              <a:t>sposobnosti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Pripravljenost </a:t>
            </a:r>
            <a:r>
              <a:rPr lang="sl-SI" sz="1400" dirty="0"/>
              <a:t>na timsko delo</a:t>
            </a:r>
            <a:r>
              <a:rPr lang="sl-SI" sz="1400" dirty="0"/>
              <a:t>.</a:t>
            </a:r>
            <a:endParaRPr lang="sl-SI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Zmožnost reševanja problemov in sprejemanja odločitev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Motivacija za delo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Vedoželjnost, </a:t>
            </a:r>
            <a:r>
              <a:rPr lang="sl-SI" sz="1400" dirty="0"/>
              <a:t>iznajdljivost</a:t>
            </a:r>
            <a:endParaRPr lang="sl-SI" sz="1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01638" y="2058988"/>
            <a:ext cx="2586037" cy="954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Izobrazba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Delovne izkušnje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1400" dirty="0"/>
              <a:t>Dodatna specifična znanja</a:t>
            </a:r>
            <a:endParaRPr lang="sl-SI" sz="1400" dirty="0"/>
          </a:p>
          <a:p>
            <a:pPr>
              <a:defRPr/>
            </a:pP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 </a:t>
            </a:r>
            <a:r>
              <a:rPr lang="sl-SI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Zavoda republike Slovenije za </a:t>
            </a: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zaposlovanje 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0850" y="1628775"/>
            <a:ext cx="82915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98425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2pPr>
            <a:lvl3pPr marL="360363" indent="55403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n-lt"/>
              </a:defRPr>
            </a:lvl3pPr>
            <a:lvl4pPr marL="2897188" indent="-3810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34575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+mn-lt"/>
              </a:defRPr>
            </a:lvl5pPr>
            <a:lvl6pPr marL="39147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6pPr>
            <a:lvl7pPr marL="43719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7pPr>
            <a:lvl8pPr marL="48291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8pPr>
            <a:lvl9pPr marL="52863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sl-SI" sz="2000" dirty="0" smtClean="0"/>
              <a:t>Zavod zagotavlja storitve za:</a:t>
            </a:r>
          </a:p>
          <a:p>
            <a:pPr>
              <a:defRPr/>
            </a:pPr>
            <a:r>
              <a:rPr lang="sl-SI" sz="1800" dirty="0" smtClean="0"/>
              <a:t>brezposelne</a:t>
            </a:r>
          </a:p>
          <a:p>
            <a:pPr>
              <a:defRPr/>
            </a:pPr>
            <a:r>
              <a:rPr lang="sl-SI" sz="1800" dirty="0" smtClean="0"/>
              <a:t>iskalce zaposlitve </a:t>
            </a:r>
          </a:p>
          <a:p>
            <a:pPr>
              <a:defRPr/>
            </a:pPr>
            <a:r>
              <a:rPr lang="sl-SI" sz="1800" dirty="0" smtClean="0"/>
              <a:t>delodajalce</a:t>
            </a:r>
          </a:p>
          <a:p>
            <a:pPr>
              <a:defRPr/>
            </a:pPr>
            <a:r>
              <a:rPr lang="sl-SI" sz="1800" dirty="0" smtClean="0"/>
              <a:t>šolajočo mladino</a:t>
            </a:r>
          </a:p>
          <a:p>
            <a:pPr>
              <a:buFontTx/>
              <a:buNone/>
              <a:defRPr/>
            </a:pPr>
            <a:endParaRPr lang="sl-SI" sz="2000" dirty="0" smtClean="0"/>
          </a:p>
          <a:p>
            <a:pPr>
              <a:buFontTx/>
              <a:buNone/>
              <a:defRPr/>
            </a:pPr>
            <a:r>
              <a:rPr lang="sl-SI" sz="2000" dirty="0" smtClean="0"/>
              <a:t>Storitve se zagotavljajo </a:t>
            </a:r>
            <a:r>
              <a:rPr lang="sl-SI" sz="2000" b="1" dirty="0" smtClean="0"/>
              <a:t>večkanalno</a:t>
            </a:r>
            <a:r>
              <a:rPr lang="sl-SI" sz="2000" dirty="0" smtClean="0"/>
              <a:t> in</a:t>
            </a:r>
            <a:r>
              <a:rPr lang="sl-SI" sz="2000" b="1" dirty="0" smtClean="0"/>
              <a:t> brezplačno</a:t>
            </a:r>
            <a:r>
              <a:rPr lang="sl-SI" sz="2000" dirty="0" smtClean="0"/>
              <a:t>:</a:t>
            </a:r>
          </a:p>
          <a:p>
            <a:pPr>
              <a:defRPr/>
            </a:pPr>
            <a:r>
              <a:rPr lang="sl-SI" sz="1800" dirty="0" smtClean="0"/>
              <a:t>Elektronske storitve Zavoda </a:t>
            </a:r>
            <a:r>
              <a:rPr lang="sl-SI" sz="1800" dirty="0" err="1" smtClean="0">
                <a:solidFill>
                  <a:schemeClr val="accent1"/>
                </a:solidFill>
                <a:hlinkClick r:id="rId2"/>
              </a:rPr>
              <a:t>www.ess.gov.si</a:t>
            </a:r>
            <a:r>
              <a:rPr lang="sl-SI" sz="1800" dirty="0" smtClean="0">
                <a:solidFill>
                  <a:schemeClr val="accent1"/>
                </a:solidFill>
              </a:rPr>
              <a:t> , </a:t>
            </a:r>
            <a:r>
              <a:rPr lang="sl-SI" sz="1800" dirty="0" err="1" smtClean="0">
                <a:solidFill>
                  <a:schemeClr val="accent1"/>
                </a:solidFill>
                <a:hlinkClick r:id="rId3"/>
              </a:rPr>
              <a:t>www.PoisciDelo.si</a:t>
            </a:r>
            <a:r>
              <a:rPr lang="sl-SI" sz="1800" dirty="0" smtClean="0">
                <a:solidFill>
                  <a:schemeClr val="accent1"/>
                </a:solidFill>
              </a:rPr>
              <a:t>  </a:t>
            </a:r>
          </a:p>
          <a:p>
            <a:pPr>
              <a:defRPr/>
            </a:pPr>
            <a:r>
              <a:rPr lang="sl-SI" sz="1800" dirty="0" smtClean="0"/>
              <a:t>Telefonsko Kontaktni center </a:t>
            </a:r>
            <a:r>
              <a:rPr lang="sl-SI" sz="1800" b="1" dirty="0" smtClean="0">
                <a:solidFill>
                  <a:schemeClr val="accent4">
                    <a:lumMod val="50000"/>
                  </a:schemeClr>
                </a:solidFill>
              </a:rPr>
              <a:t>080 20 55 </a:t>
            </a:r>
            <a:r>
              <a:rPr lang="sl-SI" sz="1800" dirty="0" smtClean="0">
                <a:solidFill>
                  <a:schemeClr val="accent4">
                    <a:lumMod val="50000"/>
                  </a:schemeClr>
                </a:solidFill>
              </a:rPr>
              <a:t>in na Uradih za delo </a:t>
            </a:r>
            <a:endParaRPr lang="sl-SI" sz="1800" dirty="0" smtClean="0"/>
          </a:p>
          <a:p>
            <a:pPr>
              <a:defRPr/>
            </a:pPr>
            <a:r>
              <a:rPr lang="sl-SI" sz="1800" dirty="0" smtClean="0"/>
              <a:t>osebno na Uradih za delo in Kariernih središčih</a:t>
            </a:r>
          </a:p>
          <a:p>
            <a:pPr>
              <a:defRPr/>
            </a:pPr>
            <a:r>
              <a:rPr lang="sl-SI" sz="1800" dirty="0" smtClean="0"/>
              <a:t>informativna gradiva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Karierno središče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25425" y="1484313"/>
            <a:ext cx="7343775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Pripomočki </a:t>
            </a: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za iskanje zaposlitve in vodenje kariere,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Strokovna pomoč </a:t>
            </a: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svetovalca pri pisanju vlog in pripravi na zaposlitveni razgovor,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Delavnice</a:t>
            </a: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za iskanje zaposlitve,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Uporaba </a:t>
            </a:r>
            <a:r>
              <a:rPr lang="sl-SI" sz="2000" b="1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računalnika in tiskalnika </a:t>
            </a: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za iskanje               zaposlitve,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Dostop do </a:t>
            </a:r>
            <a:r>
              <a:rPr lang="sl-SI" sz="2000" b="1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interneta,</a:t>
            </a: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Telefon</a:t>
            </a:r>
            <a:r>
              <a:rPr lang="sl-SI" sz="20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 charset="0"/>
              </a:rPr>
              <a:t> za neposredno kontaktiranje </a:t>
            </a:r>
            <a:r>
              <a:rPr lang="sl-SI" sz="2000" kern="0" dirty="0">
                <a:solidFill>
                  <a:srgbClr val="080808"/>
                </a:solidFill>
                <a:latin typeface="Arial"/>
                <a:cs typeface="Arial" charset="0"/>
              </a:rPr>
              <a:t>delodajalcev.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sl-SI" sz="800" b="1" kern="0" dirty="0">
              <a:solidFill>
                <a:srgbClr val="080808"/>
              </a:solidFill>
              <a:latin typeface="Arial"/>
              <a:cs typeface="Arial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2492375"/>
            <a:ext cx="25701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9113" y="104775"/>
            <a:ext cx="2736850" cy="652463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- Svetovanje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 l="-69" t="11247" r="4205" b="6250"/>
          <a:stretch>
            <a:fillRect/>
          </a:stretch>
        </p:blipFill>
        <p:spPr bwMode="auto">
          <a:xfrm>
            <a:off x="-7938" y="574675"/>
            <a:ext cx="9151938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Sprememba paradigme iz varnosti zaposlitve v varnost kariere</a:t>
            </a:r>
          </a:p>
        </p:txBody>
      </p:sp>
      <p:sp>
        <p:nvSpPr>
          <p:cNvPr id="41986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700213"/>
            <a:ext cx="82915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98425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2pPr>
            <a:lvl3pPr marL="360363" indent="55403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n-lt"/>
              </a:defRPr>
            </a:lvl3pPr>
            <a:lvl4pPr marL="2897188" indent="-3810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34575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+mn-lt"/>
              </a:defRPr>
            </a:lvl5pPr>
            <a:lvl6pPr marL="39147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6pPr>
            <a:lvl7pPr marL="43719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7pPr>
            <a:lvl8pPr marL="48291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8pPr>
            <a:lvl9pPr marL="52863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9pPr>
          </a:lstStyle>
          <a:p>
            <a:pPr marL="354013" indent="-354013">
              <a:spcBef>
                <a:spcPts val="600"/>
              </a:spcBef>
              <a:buClr>
                <a:srgbClr val="797777"/>
              </a:buClr>
              <a:buFont typeface="Arial" charset="0"/>
              <a:buChar char="-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r>
              <a:rPr lang="sl-SI" sz="2000" dirty="0" smtClean="0">
                <a:solidFill>
                  <a:srgbClr val="333333"/>
                </a:solidFill>
              </a:rPr>
              <a:t>Globalizacija, zaostrena konkurenca, hiter razvoj</a:t>
            </a:r>
          </a:p>
          <a:p>
            <a:pPr marL="354013" indent="-354013">
              <a:spcBef>
                <a:spcPts val="600"/>
              </a:spcBef>
              <a:buClr>
                <a:srgbClr val="797777"/>
              </a:buClr>
              <a:buFont typeface="Arial" charset="0"/>
              <a:buChar char="-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r>
              <a:rPr lang="sl-SI" sz="2000" dirty="0" smtClean="0">
                <a:solidFill>
                  <a:srgbClr val="333333"/>
                </a:solidFill>
              </a:rPr>
              <a:t>Neprestane spremembe na trgu dela (novi poklici, delovna mesta, oblike zaposlovanja,…)</a:t>
            </a:r>
          </a:p>
          <a:p>
            <a:pPr marL="354013" indent="-354013">
              <a:spcBef>
                <a:spcPts val="600"/>
              </a:spcBef>
              <a:buClr>
                <a:srgbClr val="797777"/>
              </a:buClr>
              <a:buFont typeface="Arial" charset="0"/>
              <a:buChar char="-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endParaRPr lang="sl-SI" sz="2000" dirty="0" smtClean="0">
              <a:solidFill>
                <a:srgbClr val="333333"/>
              </a:solidFill>
            </a:endParaRPr>
          </a:p>
          <a:p>
            <a:pPr marL="354013" indent="-354013">
              <a:spcBef>
                <a:spcPts val="600"/>
              </a:spcBef>
              <a:buClr>
                <a:srgbClr val="797777"/>
              </a:buClr>
              <a:buFont typeface="Arial" charset="0"/>
              <a:buChar char="-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r>
              <a:rPr lang="sl-SI" sz="2000" dirty="0" smtClean="0">
                <a:solidFill>
                  <a:srgbClr val="333333"/>
                </a:solidFill>
              </a:rPr>
              <a:t>Potreba po prilagodljivosti spremembam (posameznika in podjetij)</a:t>
            </a:r>
          </a:p>
          <a:p>
            <a:pPr marL="354013" indent="-354013">
              <a:spcBef>
                <a:spcPts val="600"/>
              </a:spcBef>
              <a:buClr>
                <a:srgbClr val="797777"/>
              </a:buClr>
              <a:buFont typeface="Arial" charset="0"/>
              <a:buChar char="-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r>
              <a:rPr lang="sl-SI" sz="2000" dirty="0" smtClean="0">
                <a:solidFill>
                  <a:srgbClr val="333333"/>
                </a:solidFill>
              </a:rPr>
              <a:t>Potreba po učenju in pridobivanju novih znanj in veščin skozi vsa obdobja življenja – vseživljenjsko učenje</a:t>
            </a:r>
          </a:p>
          <a:p>
            <a:pPr marL="354013" indent="-354013">
              <a:spcBef>
                <a:spcPts val="600"/>
              </a:spcBef>
              <a:buClr>
                <a:srgbClr val="797777"/>
              </a:buClr>
              <a:buFont typeface="Arial" charset="0"/>
              <a:buChar char="-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r>
              <a:rPr lang="sl-SI" sz="2000" dirty="0" smtClean="0">
                <a:solidFill>
                  <a:srgbClr val="333333"/>
                </a:solidFill>
              </a:rPr>
              <a:t>Potreba po razvoju kompetenc načrtovanja in vodenja kariere</a:t>
            </a:r>
          </a:p>
          <a:p>
            <a:pPr marL="354013" indent="-354013">
              <a:spcBef>
                <a:spcPts val="600"/>
              </a:spcBef>
              <a:buClr>
                <a:srgbClr val="797777"/>
              </a:buClr>
              <a:buFontTx/>
              <a:buNone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/>
            </a:pPr>
            <a:endParaRPr lang="sl-SI" sz="2000" dirty="0" smtClean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l-SI" sz="2000" b="1" i="1" dirty="0" smtClean="0">
              <a:solidFill>
                <a:srgbClr val="99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svojo zaposlitev prični delati že DANES!</a:t>
            </a:r>
          </a:p>
        </p:txBody>
      </p:sp>
      <p:sp>
        <p:nvSpPr>
          <p:cNvPr id="43010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sp>
        <p:nvSpPr>
          <p:cNvPr id="43011" name="Ograda vsebine 4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sl-SI" sz="2400" smtClean="0"/>
              <a:t>Nabiraj znanje, izkušnje in veščine na svojem področju;</a:t>
            </a:r>
          </a:p>
          <a:p>
            <a:r>
              <a:rPr lang="sl-SI" sz="2400" smtClean="0">
                <a:solidFill>
                  <a:schemeClr val="accent1"/>
                </a:solidFill>
              </a:rPr>
              <a:t>Glej širše, vključuj se v projekte, začasna ali prostovoljna dela, združuj znanja z različnih področij;</a:t>
            </a:r>
          </a:p>
          <a:p>
            <a:r>
              <a:rPr lang="sl-SI" sz="2400" smtClean="0"/>
              <a:t>Spremljaj in zapisuj razvoj svojih veščin in kompetenc tudi izven študija, na primer šport, prostočasne dejavnosti… povsod se česa naučiš;</a:t>
            </a:r>
          </a:p>
          <a:p>
            <a:r>
              <a:rPr lang="sl-SI" sz="2400" smtClean="0">
                <a:solidFill>
                  <a:schemeClr val="accent1"/>
                </a:solidFill>
              </a:rPr>
              <a:t>Pleti mrežo poznanstev;</a:t>
            </a:r>
          </a:p>
          <a:p>
            <a:r>
              <a:rPr lang="sl-SI" sz="2400" smtClean="0">
                <a:solidFill>
                  <a:schemeClr val="accent1"/>
                </a:solidFill>
              </a:rPr>
              <a:t>Spremljaj možnosti na trgu dela</a:t>
            </a:r>
          </a:p>
          <a:p>
            <a:r>
              <a:rPr lang="sl-SI" smtClean="0"/>
              <a:t>Ustvarjaj si zaposlitvene možnosti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smtClean="0"/>
              <a:t>Hvala za pozornost.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2275" y="231775"/>
            <a:ext cx="8467725" cy="652463"/>
          </a:xfrm>
        </p:spPr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na trgu dela – PROSTA DELOVNA MESTA</a:t>
            </a:r>
            <a:endParaRPr lang="sl-SI" sz="28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1" name="Grafikon 10"/>
          <p:cNvGraphicFramePr>
            <a:graphicFrameLocks/>
          </p:cNvGraphicFramePr>
          <p:nvPr/>
        </p:nvGraphicFramePr>
        <p:xfrm>
          <a:off x="107504" y="2276872"/>
          <a:ext cx="4536504" cy="197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412" name="Grafikon 14"/>
          <p:cNvGraphicFramePr>
            <a:graphicFrameLocks/>
          </p:cNvGraphicFramePr>
          <p:nvPr/>
        </p:nvGraphicFramePr>
        <p:xfrm>
          <a:off x="5580063" y="1844675"/>
          <a:ext cx="3384550" cy="2016125"/>
        </p:xfrm>
        <a:graphic>
          <a:graphicData uri="http://schemas.openxmlformats.org/presentationml/2006/ole">
            <p:oleObj spid="_x0000_s17412" r:id="rId4" imgW="3389670" imgH="2011854" progId="Excel.Chart.8">
              <p:embed/>
            </p:oleObj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51520" y="1484784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5364088" y="1484784"/>
          <a:ext cx="3240360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PoljeZBesedilom 12"/>
          <p:cNvSpPr txBox="1"/>
          <p:nvPr/>
        </p:nvSpPr>
        <p:spPr>
          <a:xfrm>
            <a:off x="5076825" y="3500438"/>
            <a:ext cx="5032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/>
              <a:t>2011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5076825" y="3246438"/>
            <a:ext cx="5032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/>
              <a:t>2010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5083175" y="2971800"/>
            <a:ext cx="5032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/>
              <a:t>2009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5076825" y="2660650"/>
            <a:ext cx="5032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/>
              <a:t>2008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5076825" y="2406650"/>
            <a:ext cx="5032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/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4975" y="2270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Zaposlovanje v letu 2011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3357563"/>
            <a:ext cx="4445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afikon 10"/>
          <p:cNvGraphicFramePr>
            <a:graphicFrameLocks/>
          </p:cNvGraphicFramePr>
          <p:nvPr/>
        </p:nvGraphicFramePr>
        <p:xfrm>
          <a:off x="251520" y="1124747"/>
          <a:ext cx="4057649" cy="173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/>
        </p:nvGraphicFramePr>
        <p:xfrm>
          <a:off x="4851602" y="1124747"/>
          <a:ext cx="4057649" cy="173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ravokotnik 12"/>
          <p:cNvSpPr/>
          <p:nvPr/>
        </p:nvSpPr>
        <p:spPr>
          <a:xfrm>
            <a:off x="468313" y="879475"/>
            <a:ext cx="3455987" cy="277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49904D"/>
                </a:solidFill>
              </a:rPr>
              <a:t>Registrirana brezposelnost, december 2011</a:t>
            </a:r>
            <a:endParaRPr lang="sl-SI" sz="1400" b="1" dirty="0">
              <a:solidFill>
                <a:srgbClr val="49904D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5076825" y="879475"/>
            <a:ext cx="3455988" cy="277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49904D"/>
                </a:solidFill>
              </a:rPr>
              <a:t>Zaposlitve brezposelnih oseb v letu 2011</a:t>
            </a:r>
            <a:endParaRPr lang="sl-SI" sz="1400" b="1" dirty="0">
              <a:solidFill>
                <a:srgbClr val="49904D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555875" y="3073400"/>
            <a:ext cx="3455988" cy="277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b="1" dirty="0">
                <a:solidFill>
                  <a:srgbClr val="49904D"/>
                </a:solidFill>
              </a:rPr>
              <a:t>Trajanje brezposelnosti pred zaposlitvijo</a:t>
            </a:r>
            <a:endParaRPr lang="sl-SI" sz="1400" b="1" dirty="0">
              <a:solidFill>
                <a:srgbClr val="499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533400"/>
          </a:xfrm>
        </p:spPr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Kriza je oklestila število zaposlenih mladih…</a:t>
            </a:r>
            <a:endParaRPr lang="sl-SI" sz="24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9459" name="Ograda vsebine 5"/>
          <p:cNvGraphicFramePr>
            <a:graphicFrameLocks noGrp="1"/>
          </p:cNvGraphicFramePr>
          <p:nvPr>
            <p:ph idx="1"/>
          </p:nvPr>
        </p:nvGraphicFramePr>
        <p:xfrm>
          <a:off x="277813" y="476250"/>
          <a:ext cx="6337300" cy="2376488"/>
        </p:xfrm>
        <a:graphic>
          <a:graphicData uri="http://schemas.openxmlformats.org/presentationml/2006/ole">
            <p:oleObj spid="_x0000_s19459" r:id="rId3" imgW="6334293" imgH="2377646" progId="Excel.Chart.8">
              <p:embed/>
            </p:oleObj>
          </a:graphicData>
        </a:graphic>
      </p:graphicFrame>
      <p:graphicFrame>
        <p:nvGraphicFramePr>
          <p:cNvPr id="19460" name="Ograda vsebine 3"/>
          <p:cNvGraphicFramePr>
            <a:graphicFrameLocks/>
          </p:cNvGraphicFramePr>
          <p:nvPr/>
        </p:nvGraphicFramePr>
        <p:xfrm>
          <a:off x="241300" y="3467100"/>
          <a:ext cx="6891338" cy="2841625"/>
        </p:xfrm>
        <a:graphic>
          <a:graphicData uri="http://schemas.openxmlformats.org/presentationml/2006/ole">
            <p:oleObj spid="_x0000_s19460" r:id="rId4" imgW="6889077" imgH="2840982" progId="Excel.Chart.8">
              <p:embed/>
            </p:oleObj>
          </a:graphicData>
        </a:graphic>
      </p:graphicFrame>
      <p:sp>
        <p:nvSpPr>
          <p:cNvPr id="7" name="Naslov 1"/>
          <p:cNvSpPr txBox="1">
            <a:spLocks/>
          </p:cNvSpPr>
          <p:nvPr/>
        </p:nvSpPr>
        <p:spPr bwMode="auto">
          <a:xfrm>
            <a:off x="249238" y="3284538"/>
            <a:ext cx="8467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79777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79777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79777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l-SI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delež mladih v brezposelnosti se zmanjšuje</a:t>
            </a:r>
            <a:endParaRPr lang="sl-SI" sz="24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Stopnja brezposelnosti, 15-24 let, Q2 2011</a:t>
            </a:r>
          </a:p>
        </p:txBody>
      </p:sp>
      <p:sp>
        <p:nvSpPr>
          <p:cNvPr id="20482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20483" name="Ograda vsebine 3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208962" cy="3024188"/>
        </p:xfrm>
        <a:graphic>
          <a:graphicData uri="http://schemas.openxmlformats.org/presentationml/2006/ole">
            <p:oleObj spid="_x0000_s20483" r:id="rId3" imgW="8205927" imgH="30238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67725" cy="652463"/>
          </a:xfrm>
        </p:spPr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Ponudba in povpraševanje na trgu dela</a:t>
            </a:r>
            <a:endParaRPr lang="sl-SI" sz="24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467544" y="764704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00563" y="3573463"/>
          <a:ext cx="44958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663"/>
                <a:gridCol w="371213"/>
                <a:gridCol w="88837"/>
                <a:gridCol w="143408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Gimnazijski maturant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2.353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Ekonomski tehnik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2.348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Tehnik zdravstvene nege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418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Strojni tehnik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326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Vzgojitelj predšolskih otrok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314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Turistični tehnik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295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>
                          <a:effectLst/>
                        </a:rPr>
                        <a:t>Elektrotehnik elektronik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</a:rPr>
                        <a:t>262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Prometni tehnik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</a:rPr>
                        <a:t>241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>
                          <a:effectLst/>
                        </a:rPr>
                        <a:t>Gradbeni tehnik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</a:rPr>
                        <a:t>220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>
                          <a:effectLst/>
                        </a:rPr>
                        <a:t>Gimnazijski maturant splošne gimnazije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206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>
                          <a:effectLst/>
                        </a:rPr>
                        <a:t>Živilski tehnik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169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>
                          <a:effectLst/>
                        </a:rPr>
                        <a:t>Gimnazijski maturant strokovne gimnazije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155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>
                          <a:effectLst/>
                        </a:rPr>
                        <a:t>Vrtnarski tehnik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149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u="none" strike="noStrike" dirty="0">
                          <a:effectLst/>
                        </a:rPr>
                        <a:t>Lesarski tehnik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</a:rPr>
                        <a:t>142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kon 8"/>
          <p:cNvGraphicFramePr/>
          <p:nvPr/>
        </p:nvGraphicFramePr>
        <p:xfrm>
          <a:off x="7596336" y="3573016"/>
          <a:ext cx="16561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23528" y="3573016"/>
          <a:ext cx="39331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Grafikon 13"/>
          <p:cNvGraphicFramePr>
            <a:graphicFrameLocks/>
          </p:cNvGraphicFramePr>
          <p:nvPr/>
        </p:nvGraphicFramePr>
        <p:xfrm>
          <a:off x="179513" y="1052736"/>
          <a:ext cx="87129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67725" cy="652463"/>
          </a:xfrm>
        </p:spPr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Ponudba in povpraševanje na trgu dela</a:t>
            </a:r>
            <a:endParaRPr lang="sl-SI" sz="24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467544" y="764704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51520" y="3501008"/>
          <a:ext cx="460851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Grafikon 13"/>
          <p:cNvGraphicFramePr>
            <a:graphicFrameLocks/>
          </p:cNvGraphicFramePr>
          <p:nvPr/>
        </p:nvGraphicFramePr>
        <p:xfrm>
          <a:off x="251520" y="836712"/>
          <a:ext cx="87129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3800" y="3500438"/>
          <a:ext cx="36703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463"/>
                <a:gridCol w="371154"/>
                <a:gridCol w="88823"/>
                <a:gridCol w="14338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Prodajalec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1.241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Frizer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461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Kuhar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246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Avtomehanik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212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Elektrikar elektronik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188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Mizar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175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Bolničar-negovalec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146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Natakar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125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Administrator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125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Slaščičar konditor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98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Zidar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93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Poslovni tajnik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93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 err="1">
                          <a:effectLst/>
                        </a:rPr>
                        <a:t>Avtoserviser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88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Cvetličar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84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afikon 18"/>
          <p:cNvGraphicFramePr>
            <a:graphicFrameLocks/>
          </p:cNvGraphicFramePr>
          <p:nvPr/>
        </p:nvGraphicFramePr>
        <p:xfrm>
          <a:off x="7308304" y="3501008"/>
          <a:ext cx="160972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467725" cy="6524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Frizer</a:t>
            </a:r>
            <a:endParaRPr lang="sl-SI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Ograda no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/>
              <a:t>Zaposlovanje oseb v letu 2011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/>
        </p:nvGraphicFramePr>
        <p:xfrm>
          <a:off x="683568" y="1916832"/>
          <a:ext cx="3619500" cy="223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/>
        </p:nvGraphicFramePr>
        <p:xfrm>
          <a:off x="4499992" y="1916832"/>
          <a:ext cx="3619500" cy="223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7545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4008" y="1196752"/>
          <a:ext cx="37891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619672" y="4797152"/>
          <a:ext cx="626469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_slo_crna_2">
  <a:themeElements>
    <a:clrScheme name="Po meri 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5A535"/>
      </a:accent1>
      <a:accent2>
        <a:srgbClr val="A6DA00"/>
      </a:accent2>
      <a:accent3>
        <a:srgbClr val="FFFFFF"/>
      </a:accent3>
      <a:accent4>
        <a:srgbClr val="000000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9904D"/>
        </a:accent1>
        <a:accent2>
          <a:srgbClr val="28CE0C"/>
        </a:accent2>
        <a:accent3>
          <a:srgbClr val="FFFFFF"/>
        </a:accent3>
        <a:accent4>
          <a:srgbClr val="666565"/>
        </a:accent4>
        <a:accent5>
          <a:srgbClr val="B1C6B2"/>
        </a:accent5>
        <a:accent6>
          <a:srgbClr val="23BA0A"/>
        </a:accent6>
        <a:hlink>
          <a:srgbClr val="355AA5"/>
        </a:hlink>
        <a:folHlink>
          <a:srgbClr val="5B8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4990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prezentacija_slo_crna_2</Template>
  <TotalTime>5058</TotalTime>
  <Words>619</Words>
  <Application>Microsoft Office PowerPoint</Application>
  <PresentationFormat>On-screen Show (4:3)</PresentationFormat>
  <Paragraphs>172</Paragraphs>
  <Slides>29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44" baseType="lpstr">
      <vt:lpstr>Arial</vt:lpstr>
      <vt:lpstr>Arial Narrow</vt:lpstr>
      <vt:lpstr>Calibri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prezentacija_slo_crna_2</vt:lpstr>
      <vt:lpstr>Microsoft Excelov grafikon</vt:lpstr>
      <vt:lpstr>Stanje in perspektiva zaposlovanja na področju storitev</vt:lpstr>
      <vt:lpstr>Stanje na trgu dela - BREZPOSELNOST</vt:lpstr>
      <vt:lpstr>Stanje na trgu dela – PROSTA DELOVNA MESTA</vt:lpstr>
      <vt:lpstr>Zaposlovanje v letu 2011</vt:lpstr>
      <vt:lpstr>Kriza je oklestila število zaposlenih mladih…</vt:lpstr>
      <vt:lpstr>Stopnja brezposelnosti, 15-24 let, Q2 2011</vt:lpstr>
      <vt:lpstr>Ponudba in povpraševanje na trgu dela</vt:lpstr>
      <vt:lpstr>Ponudba in povpraševanje na trgu dela</vt:lpstr>
      <vt:lpstr>Frizer</vt:lpstr>
      <vt:lpstr>Frizerji se zaposlujejo:</vt:lpstr>
      <vt:lpstr>Prodajalec</vt:lpstr>
      <vt:lpstr>Prodajalci se zaposlujejo:</vt:lpstr>
      <vt:lpstr>Administrator</vt:lpstr>
      <vt:lpstr>Administratorji se zaposlujejo:</vt:lpstr>
      <vt:lpstr>Ekonomski tehnik</vt:lpstr>
      <vt:lpstr>Ekonomski tehniki se zaposlujejo:</vt:lpstr>
      <vt:lpstr>Vzgojitelj predšolskih otrok</vt:lpstr>
      <vt:lpstr>Vzgojitelji predšolskih otrok se zaposlujejo:</vt:lpstr>
      <vt:lpstr>Aranžerski tehnik</vt:lpstr>
      <vt:lpstr>Aranžerski tehniki se zaposlujejo:</vt:lpstr>
      <vt:lpstr>Namere letošnjih devetošolcev, pridobljene v času od NOV 2011 do JAN 2012</vt:lpstr>
      <vt:lpstr>Kako izbira delodajalec?</vt:lpstr>
      <vt:lpstr>Izbira…</vt:lpstr>
      <vt:lpstr>Storitve Zavoda republike Slovenije za zaposlovanje </vt:lpstr>
      <vt:lpstr>Karierno središče</vt:lpstr>
      <vt:lpstr>e - Svetovanje</vt:lpstr>
      <vt:lpstr>Sprememba paradigme iz varnosti zaposlitve v varnost kariere</vt:lpstr>
      <vt:lpstr>Za svojo zaposlitev prični delati že DANES!</vt:lpstr>
      <vt:lpstr>Hvala za pozornost.</vt:lpstr>
    </vt:vector>
  </TitlesOfParts>
  <Company>Zavod RS za zaposlovanje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delodajalcev o sodelovanju z Zavodom v letu 2009</dc:title>
  <dc:creator>Viljem Spruk</dc:creator>
  <cp:lastModifiedBy>SOLA</cp:lastModifiedBy>
  <cp:revision>373</cp:revision>
  <cp:lastPrinted>2011-11-10T14:36:10Z</cp:lastPrinted>
  <dcterms:created xsi:type="dcterms:W3CDTF">2010-08-11T12:23:22Z</dcterms:created>
  <dcterms:modified xsi:type="dcterms:W3CDTF">2012-03-20T10:36:51Z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Datum dokumenta">
    <vt:lpwstr>2008-09-10T00:00:00Z</vt:lpwstr>
  </property>
  <property fmtid="{D5CDD505-2E9C-101B-9397-08002B2CF9AE}" pid="5" name="Status">
    <vt:lpwstr>Final</vt:lpwstr>
  </property>
</Properties>
</file>