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7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18E"/>
    <a:srgbClr val="DDF4FF"/>
    <a:srgbClr val="0088C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709" autoAdjust="0"/>
  </p:normalViewPr>
  <p:slideViewPr>
    <p:cSldViewPr>
      <p:cViewPr>
        <p:scale>
          <a:sx n="80" d="100"/>
          <a:sy n="80" d="100"/>
        </p:scale>
        <p:origin x="-86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F8EE0-3B6E-4FB7-8A40-F305D77C938D}" type="doc">
      <dgm:prSet loTypeId="urn:microsoft.com/office/officeart/2005/8/layout/target3" loCatId="relationship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sl-SI"/>
        </a:p>
      </dgm:t>
    </dgm:pt>
    <dgm:pt modelId="{6E3F87D2-1EED-4501-99D9-CBCC2075B148}">
      <dgm:prSet/>
      <dgm:spPr/>
      <dgm:t>
        <a:bodyPr/>
        <a:lstStyle/>
        <a:p>
          <a:pPr algn="l" rtl="0"/>
          <a:r>
            <a:rPr lang="sl-SI" dirty="0" smtClean="0"/>
            <a:t>splošno mnenje o poteku praktičnega usposabljanja z delom (PUD)</a:t>
          </a:r>
          <a:endParaRPr lang="sl-SI" dirty="0"/>
        </a:p>
      </dgm:t>
    </dgm:pt>
    <dgm:pt modelId="{67EE98DB-4B2F-4350-85CB-A61E9D55A1DF}" type="parTrans" cxnId="{EE475C7A-6234-4034-A6B5-D79298DBBD1D}">
      <dgm:prSet/>
      <dgm:spPr/>
      <dgm:t>
        <a:bodyPr/>
        <a:lstStyle/>
        <a:p>
          <a:pPr algn="l"/>
          <a:endParaRPr lang="sl-SI"/>
        </a:p>
      </dgm:t>
    </dgm:pt>
    <dgm:pt modelId="{9ACB22D9-0DC5-48C4-8600-192DB11287DA}" type="sibTrans" cxnId="{EE475C7A-6234-4034-A6B5-D79298DBBD1D}">
      <dgm:prSet/>
      <dgm:spPr/>
      <dgm:t>
        <a:bodyPr/>
        <a:lstStyle/>
        <a:p>
          <a:pPr algn="l"/>
          <a:endParaRPr lang="sl-SI"/>
        </a:p>
      </dgm:t>
    </dgm:pt>
    <dgm:pt modelId="{54F84F97-FA6E-4B83-8730-59CBBB36D7A9}">
      <dgm:prSet/>
      <dgm:spPr/>
      <dgm:t>
        <a:bodyPr/>
        <a:lstStyle/>
        <a:p>
          <a:pPr algn="l" rtl="0"/>
          <a:r>
            <a:rPr lang="sl-SI" dirty="0" smtClean="0"/>
            <a:t>v zadnjih treh letih prihajajo na PUD dijaki, ki se izobražujejo po prenovljenih programih</a:t>
          </a:r>
          <a:endParaRPr lang="sl-SI" dirty="0"/>
        </a:p>
      </dgm:t>
    </dgm:pt>
    <dgm:pt modelId="{1BEBBE93-0992-4603-A56F-1D82F0DBEFE4}" type="parTrans" cxnId="{91B0D348-E976-4E1E-83F3-CD4EB94DEF1E}">
      <dgm:prSet/>
      <dgm:spPr/>
      <dgm:t>
        <a:bodyPr/>
        <a:lstStyle/>
        <a:p>
          <a:pPr algn="l"/>
          <a:endParaRPr lang="sl-SI"/>
        </a:p>
      </dgm:t>
    </dgm:pt>
    <dgm:pt modelId="{B33D0B69-C92D-43FA-856E-540CADE6EE8F}" type="sibTrans" cxnId="{91B0D348-E976-4E1E-83F3-CD4EB94DEF1E}">
      <dgm:prSet/>
      <dgm:spPr/>
      <dgm:t>
        <a:bodyPr/>
        <a:lstStyle/>
        <a:p>
          <a:pPr algn="l"/>
          <a:endParaRPr lang="sl-SI"/>
        </a:p>
      </dgm:t>
    </dgm:pt>
    <dgm:pt modelId="{581C4061-2B27-423A-8045-A10AB7AE485A}">
      <dgm:prSet/>
      <dgm:spPr/>
      <dgm:t>
        <a:bodyPr/>
        <a:lstStyle/>
        <a:p>
          <a:pPr algn="l" rtl="0"/>
          <a:r>
            <a:rPr lang="sl-SI" dirty="0" smtClean="0"/>
            <a:t>mnenje o prenovi programov izobraževanja</a:t>
          </a:r>
          <a:endParaRPr lang="sl-SI" dirty="0"/>
        </a:p>
      </dgm:t>
    </dgm:pt>
    <dgm:pt modelId="{D4503C62-34D6-4476-9C1C-34901B02D341}" type="parTrans" cxnId="{E5AD1DBB-A696-44F4-9A6A-5CA656B58C99}">
      <dgm:prSet/>
      <dgm:spPr/>
      <dgm:t>
        <a:bodyPr/>
        <a:lstStyle/>
        <a:p>
          <a:pPr algn="l"/>
          <a:endParaRPr lang="sl-SI"/>
        </a:p>
      </dgm:t>
    </dgm:pt>
    <dgm:pt modelId="{D022914E-560C-49AB-811C-ACCF052DFE22}" type="sibTrans" cxnId="{E5AD1DBB-A696-44F4-9A6A-5CA656B58C99}">
      <dgm:prSet/>
      <dgm:spPr/>
      <dgm:t>
        <a:bodyPr/>
        <a:lstStyle/>
        <a:p>
          <a:pPr algn="l"/>
          <a:endParaRPr lang="sl-SI"/>
        </a:p>
      </dgm:t>
    </dgm:pt>
    <dgm:pt modelId="{01618850-C2D3-47B3-843B-8F6658CC4C05}" type="pres">
      <dgm:prSet presAssocID="{06DF8EE0-3B6E-4FB7-8A40-F305D77C938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616A830-A740-4B2D-ACDC-D91F3A758E1B}" type="pres">
      <dgm:prSet presAssocID="{6E3F87D2-1EED-4501-99D9-CBCC2075B148}" presName="circle1" presStyleLbl="node1" presStyleIdx="0" presStyleCnt="3"/>
      <dgm:spPr/>
    </dgm:pt>
    <dgm:pt modelId="{7D218BAC-9D82-4862-88A5-FA226BB49DA4}" type="pres">
      <dgm:prSet presAssocID="{6E3F87D2-1EED-4501-99D9-CBCC2075B148}" presName="space" presStyleCnt="0"/>
      <dgm:spPr/>
    </dgm:pt>
    <dgm:pt modelId="{6FDF47F2-9645-4C46-9A7A-A92A23E4134A}" type="pres">
      <dgm:prSet presAssocID="{6E3F87D2-1EED-4501-99D9-CBCC2075B148}" presName="rect1" presStyleLbl="alignAcc1" presStyleIdx="0" presStyleCnt="3"/>
      <dgm:spPr/>
      <dgm:t>
        <a:bodyPr/>
        <a:lstStyle/>
        <a:p>
          <a:endParaRPr lang="sl-SI"/>
        </a:p>
      </dgm:t>
    </dgm:pt>
    <dgm:pt modelId="{A6BD7B5C-BEB1-4401-89DF-782C1D56B778}" type="pres">
      <dgm:prSet presAssocID="{54F84F97-FA6E-4B83-8730-59CBBB36D7A9}" presName="vertSpace2" presStyleLbl="node1" presStyleIdx="0" presStyleCnt="3"/>
      <dgm:spPr/>
    </dgm:pt>
    <dgm:pt modelId="{679453BC-C01B-455C-B2EE-CB11996AE40A}" type="pres">
      <dgm:prSet presAssocID="{54F84F97-FA6E-4B83-8730-59CBBB36D7A9}" presName="circle2" presStyleLbl="node1" presStyleIdx="1" presStyleCnt="3"/>
      <dgm:spPr/>
    </dgm:pt>
    <dgm:pt modelId="{3932CB3D-F2F8-43F6-9E08-ECE235EF976C}" type="pres">
      <dgm:prSet presAssocID="{54F84F97-FA6E-4B83-8730-59CBBB36D7A9}" presName="rect2" presStyleLbl="alignAcc1" presStyleIdx="1" presStyleCnt="3"/>
      <dgm:spPr/>
      <dgm:t>
        <a:bodyPr/>
        <a:lstStyle/>
        <a:p>
          <a:endParaRPr lang="sl-SI"/>
        </a:p>
      </dgm:t>
    </dgm:pt>
    <dgm:pt modelId="{B47A3F46-D720-4720-B949-B623307BBB54}" type="pres">
      <dgm:prSet presAssocID="{581C4061-2B27-423A-8045-A10AB7AE485A}" presName="vertSpace3" presStyleLbl="node1" presStyleIdx="1" presStyleCnt="3"/>
      <dgm:spPr/>
    </dgm:pt>
    <dgm:pt modelId="{B53A3048-C799-4F8D-AFF1-F4AFB7C21EBC}" type="pres">
      <dgm:prSet presAssocID="{581C4061-2B27-423A-8045-A10AB7AE485A}" presName="circle3" presStyleLbl="node1" presStyleIdx="2" presStyleCnt="3"/>
      <dgm:spPr/>
    </dgm:pt>
    <dgm:pt modelId="{A7A5CE53-58AC-4CD5-841A-E511CA1E9C1F}" type="pres">
      <dgm:prSet presAssocID="{581C4061-2B27-423A-8045-A10AB7AE485A}" presName="rect3" presStyleLbl="alignAcc1" presStyleIdx="2" presStyleCnt="3"/>
      <dgm:spPr/>
      <dgm:t>
        <a:bodyPr/>
        <a:lstStyle/>
        <a:p>
          <a:endParaRPr lang="sl-SI"/>
        </a:p>
      </dgm:t>
    </dgm:pt>
    <dgm:pt modelId="{F8AE972A-1283-459D-A15E-E5B568CDDAF3}" type="pres">
      <dgm:prSet presAssocID="{6E3F87D2-1EED-4501-99D9-CBCC2075B14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074B048-B1DE-4067-BECE-BE3CE26BB92C}" type="pres">
      <dgm:prSet presAssocID="{54F84F97-FA6E-4B83-8730-59CBBB36D7A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5EEC2BA-55E5-4D5F-BDDA-DCD566E14D6E}" type="pres">
      <dgm:prSet presAssocID="{581C4061-2B27-423A-8045-A10AB7AE485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1B0D348-E976-4E1E-83F3-CD4EB94DEF1E}" srcId="{06DF8EE0-3B6E-4FB7-8A40-F305D77C938D}" destId="{54F84F97-FA6E-4B83-8730-59CBBB36D7A9}" srcOrd="1" destOrd="0" parTransId="{1BEBBE93-0992-4603-A56F-1D82F0DBEFE4}" sibTransId="{B33D0B69-C92D-43FA-856E-540CADE6EE8F}"/>
    <dgm:cxn modelId="{EE475C7A-6234-4034-A6B5-D79298DBBD1D}" srcId="{06DF8EE0-3B6E-4FB7-8A40-F305D77C938D}" destId="{6E3F87D2-1EED-4501-99D9-CBCC2075B148}" srcOrd="0" destOrd="0" parTransId="{67EE98DB-4B2F-4350-85CB-A61E9D55A1DF}" sibTransId="{9ACB22D9-0DC5-48C4-8600-192DB11287DA}"/>
    <dgm:cxn modelId="{0D8A671E-F733-4AA7-92DE-2460A8491819}" type="presOf" srcId="{54F84F97-FA6E-4B83-8730-59CBBB36D7A9}" destId="{3932CB3D-F2F8-43F6-9E08-ECE235EF976C}" srcOrd="0" destOrd="0" presId="urn:microsoft.com/office/officeart/2005/8/layout/target3"/>
    <dgm:cxn modelId="{CB3278F9-ECFA-4C28-B7D3-9FCBAAF0F687}" type="presOf" srcId="{06DF8EE0-3B6E-4FB7-8A40-F305D77C938D}" destId="{01618850-C2D3-47B3-843B-8F6658CC4C05}" srcOrd="0" destOrd="0" presId="urn:microsoft.com/office/officeart/2005/8/layout/target3"/>
    <dgm:cxn modelId="{4E813BF9-F284-4010-BB90-C0F76F03BD7D}" type="presOf" srcId="{6E3F87D2-1EED-4501-99D9-CBCC2075B148}" destId="{F8AE972A-1283-459D-A15E-E5B568CDDAF3}" srcOrd="1" destOrd="0" presId="urn:microsoft.com/office/officeart/2005/8/layout/target3"/>
    <dgm:cxn modelId="{7C846829-B1D6-410B-92C6-169B0526BFE4}" type="presOf" srcId="{54F84F97-FA6E-4B83-8730-59CBBB36D7A9}" destId="{B074B048-B1DE-4067-BECE-BE3CE26BB92C}" srcOrd="1" destOrd="0" presId="urn:microsoft.com/office/officeart/2005/8/layout/target3"/>
    <dgm:cxn modelId="{47FE0C92-1AAF-4546-8AA0-12BFE206EBE5}" type="presOf" srcId="{581C4061-2B27-423A-8045-A10AB7AE485A}" destId="{65EEC2BA-55E5-4D5F-BDDA-DCD566E14D6E}" srcOrd="1" destOrd="0" presId="urn:microsoft.com/office/officeart/2005/8/layout/target3"/>
    <dgm:cxn modelId="{EEE7833E-736C-4945-BA08-110C7B96337E}" type="presOf" srcId="{581C4061-2B27-423A-8045-A10AB7AE485A}" destId="{A7A5CE53-58AC-4CD5-841A-E511CA1E9C1F}" srcOrd="0" destOrd="0" presId="urn:microsoft.com/office/officeart/2005/8/layout/target3"/>
    <dgm:cxn modelId="{6A203D41-03F5-4C2E-ABD4-0FA33041E31B}" type="presOf" srcId="{6E3F87D2-1EED-4501-99D9-CBCC2075B148}" destId="{6FDF47F2-9645-4C46-9A7A-A92A23E4134A}" srcOrd="0" destOrd="0" presId="urn:microsoft.com/office/officeart/2005/8/layout/target3"/>
    <dgm:cxn modelId="{E5AD1DBB-A696-44F4-9A6A-5CA656B58C99}" srcId="{06DF8EE0-3B6E-4FB7-8A40-F305D77C938D}" destId="{581C4061-2B27-423A-8045-A10AB7AE485A}" srcOrd="2" destOrd="0" parTransId="{D4503C62-34D6-4476-9C1C-34901B02D341}" sibTransId="{D022914E-560C-49AB-811C-ACCF052DFE22}"/>
    <dgm:cxn modelId="{F9DCAC99-C7EF-4523-86CE-A315B132F3DB}" type="presParOf" srcId="{01618850-C2D3-47B3-843B-8F6658CC4C05}" destId="{7616A830-A740-4B2D-ACDC-D91F3A758E1B}" srcOrd="0" destOrd="0" presId="urn:microsoft.com/office/officeart/2005/8/layout/target3"/>
    <dgm:cxn modelId="{3BB21B1A-85C4-47FF-AEAD-D8670A3728A5}" type="presParOf" srcId="{01618850-C2D3-47B3-843B-8F6658CC4C05}" destId="{7D218BAC-9D82-4862-88A5-FA226BB49DA4}" srcOrd="1" destOrd="0" presId="urn:microsoft.com/office/officeart/2005/8/layout/target3"/>
    <dgm:cxn modelId="{3603D3FB-B975-4C3D-9A17-921A5B319C1D}" type="presParOf" srcId="{01618850-C2D3-47B3-843B-8F6658CC4C05}" destId="{6FDF47F2-9645-4C46-9A7A-A92A23E4134A}" srcOrd="2" destOrd="0" presId="urn:microsoft.com/office/officeart/2005/8/layout/target3"/>
    <dgm:cxn modelId="{3A98A091-7674-41EC-B97C-23A328651E20}" type="presParOf" srcId="{01618850-C2D3-47B3-843B-8F6658CC4C05}" destId="{A6BD7B5C-BEB1-4401-89DF-782C1D56B778}" srcOrd="3" destOrd="0" presId="urn:microsoft.com/office/officeart/2005/8/layout/target3"/>
    <dgm:cxn modelId="{542C76E8-C555-4F46-A194-BE8D81DDBE9D}" type="presParOf" srcId="{01618850-C2D3-47B3-843B-8F6658CC4C05}" destId="{679453BC-C01B-455C-B2EE-CB11996AE40A}" srcOrd="4" destOrd="0" presId="urn:microsoft.com/office/officeart/2005/8/layout/target3"/>
    <dgm:cxn modelId="{5ED0BF2B-AA30-4481-AFA5-94F2AFC3AD11}" type="presParOf" srcId="{01618850-C2D3-47B3-843B-8F6658CC4C05}" destId="{3932CB3D-F2F8-43F6-9E08-ECE235EF976C}" srcOrd="5" destOrd="0" presId="urn:microsoft.com/office/officeart/2005/8/layout/target3"/>
    <dgm:cxn modelId="{3F5800D0-4E70-490F-BC41-D53277EDD744}" type="presParOf" srcId="{01618850-C2D3-47B3-843B-8F6658CC4C05}" destId="{B47A3F46-D720-4720-B949-B623307BBB54}" srcOrd="6" destOrd="0" presId="urn:microsoft.com/office/officeart/2005/8/layout/target3"/>
    <dgm:cxn modelId="{7B62A61A-BA1E-4DC5-B3B8-972970D26DCE}" type="presParOf" srcId="{01618850-C2D3-47B3-843B-8F6658CC4C05}" destId="{B53A3048-C799-4F8D-AFF1-F4AFB7C21EBC}" srcOrd="7" destOrd="0" presId="urn:microsoft.com/office/officeart/2005/8/layout/target3"/>
    <dgm:cxn modelId="{F2C81946-F982-47AD-ADF1-5138001E7911}" type="presParOf" srcId="{01618850-C2D3-47B3-843B-8F6658CC4C05}" destId="{A7A5CE53-58AC-4CD5-841A-E511CA1E9C1F}" srcOrd="8" destOrd="0" presId="urn:microsoft.com/office/officeart/2005/8/layout/target3"/>
    <dgm:cxn modelId="{D433A911-9246-477E-B1F2-0A361F67E719}" type="presParOf" srcId="{01618850-C2D3-47B3-843B-8F6658CC4C05}" destId="{F8AE972A-1283-459D-A15E-E5B568CDDAF3}" srcOrd="9" destOrd="0" presId="urn:microsoft.com/office/officeart/2005/8/layout/target3"/>
    <dgm:cxn modelId="{1ED2F49D-AC88-4CA9-8528-2622EA07B88D}" type="presParOf" srcId="{01618850-C2D3-47B3-843B-8F6658CC4C05}" destId="{B074B048-B1DE-4067-BECE-BE3CE26BB92C}" srcOrd="10" destOrd="0" presId="urn:microsoft.com/office/officeart/2005/8/layout/target3"/>
    <dgm:cxn modelId="{CBE1A3AA-15C0-4580-9B35-D6923D69B3F7}" type="presParOf" srcId="{01618850-C2D3-47B3-843B-8F6658CC4C05}" destId="{65EEC2BA-55E5-4D5F-BDDA-DCD566E14D6E}" srcOrd="11" destOrd="0" presId="urn:microsoft.com/office/officeart/2005/8/layout/target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894A4-F9DC-40AE-BC18-D4C036DF29F0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sl-SI"/>
        </a:p>
      </dgm:t>
    </dgm:pt>
    <dgm:pt modelId="{45C13BD8-BA14-44AA-971F-1F552C020E15}">
      <dgm:prSet custT="1"/>
      <dgm:spPr/>
      <dgm:t>
        <a:bodyPr/>
        <a:lstStyle/>
        <a:p>
          <a:pPr rtl="0">
            <a:spcBef>
              <a:spcPts val="200"/>
            </a:spcBef>
            <a:spcAft>
              <a:spcPts val="200"/>
            </a:spcAft>
          </a:pPr>
          <a:r>
            <a:rPr lang="sl-SI" sz="1400" dirty="0" smtClean="0"/>
            <a:t>v času PUD naj čim bolj vsrkavajo praktično znanje in ga povezujejo že s pridobljenim znanjem v šoli</a:t>
          </a:r>
          <a:endParaRPr lang="sl-SI" sz="1400" dirty="0"/>
        </a:p>
      </dgm:t>
    </dgm:pt>
    <dgm:pt modelId="{C346D147-8FE1-458B-83BB-DB0E614F56E0}" type="parTrans" cxnId="{CDB723BB-0082-42C9-B42C-5C1D125E3C13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AC97683E-BFEB-4A47-AA82-560263CCEF2E}" type="sibTrans" cxnId="{CDB723BB-0082-42C9-B42C-5C1D125E3C13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4EDE4AA7-CAE3-42D0-9BFA-030AC8621488}">
      <dgm:prSet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sl-SI" sz="1400" dirty="0" smtClean="0"/>
            <a:t>da se bodo naučili toliko, kot bodo pokazali lastnega interesa, naj čim več sprašujejo</a:t>
          </a:r>
          <a:endParaRPr lang="sl-SI" sz="1400" dirty="0"/>
        </a:p>
      </dgm:t>
    </dgm:pt>
    <dgm:pt modelId="{4F4CBD6E-87AD-4259-B2EC-0086D9EA5B70}" type="parTrans" cxnId="{CA083ABA-4E55-4CF5-AFA7-283C7D94F3DD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39EEC58C-4A1E-46B6-91E7-F25E7368FD90}" type="sibTrans" cxnId="{CA083ABA-4E55-4CF5-AFA7-283C7D94F3DD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6935DDC2-92C5-407A-8488-6490E080C05B}">
      <dgm:prSet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sl-SI" sz="1400" smtClean="0"/>
            <a:t>da se začnejo učiti tako, da začnejo z najbolj enostavnimi deli in da morajo veliko spraševati</a:t>
          </a:r>
          <a:endParaRPr lang="sl-SI" sz="1400"/>
        </a:p>
      </dgm:t>
    </dgm:pt>
    <dgm:pt modelId="{B716B727-3BBE-4510-8343-5BF4DCB3B1D4}" type="parTrans" cxnId="{7BC8E2C4-788B-478D-9ACC-3D4D304A123E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847EB405-E4FD-4B9E-B433-879DBA66D735}" type="sibTrans" cxnId="{7BC8E2C4-788B-478D-9ACC-3D4D304A123E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D392A5C8-0A0F-4234-8647-BE8C1AD32C69}">
      <dgm:prSet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sl-SI" sz="1400" smtClean="0"/>
            <a:t>praktično usposabljanje je priložnost, da se pridobijo delovne izkušnje in razišče ena izmed možnosti, ki se jim ponuja z njihovim poklicem</a:t>
          </a:r>
          <a:endParaRPr lang="sl-SI" sz="1400"/>
        </a:p>
      </dgm:t>
    </dgm:pt>
    <dgm:pt modelId="{994E1DD7-13E0-4E6B-BC48-6253324CE041}" type="parTrans" cxnId="{2EAF39BF-5CFF-4046-A223-15DE7FF0E86F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2E221801-9491-4F15-8BBE-C8733C283509}" type="sibTrans" cxnId="{2EAF39BF-5CFF-4046-A223-15DE7FF0E86F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25FA1DFC-7B2C-446E-BAC0-55B0D61942E9}">
      <dgm:prSet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sl-SI" sz="1400" smtClean="0"/>
            <a:t>da je praktično usposabljanje prav tako pomembno kot šola, takšno bo njihovo delo, zato je še čas, da premislijo, ali so se poklicno pravilno odločili</a:t>
          </a:r>
          <a:endParaRPr lang="sl-SI" sz="1400"/>
        </a:p>
      </dgm:t>
    </dgm:pt>
    <dgm:pt modelId="{F6CB79B9-EAAC-416E-A30A-16139DF6BADE}" type="parTrans" cxnId="{CC7288CC-D03C-46A6-AC99-E5F4C7E0F59E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519EBE7F-33BC-4BF2-8476-58D8BBDA85CD}" type="sibTrans" cxnId="{CC7288CC-D03C-46A6-AC99-E5F4C7E0F59E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48EC007C-245B-4D4D-ABF7-ABFA4BE6E4B8}">
      <dgm:prSet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sl-SI" sz="1600" dirty="0" smtClean="0"/>
            <a:t>dobro delo je najboljša vstopnica za morebitno kasnejšo zaposlitev</a:t>
          </a:r>
          <a:endParaRPr lang="sl-SI" sz="1600" dirty="0"/>
        </a:p>
      </dgm:t>
    </dgm:pt>
    <dgm:pt modelId="{89F4DD60-F9D6-4045-A6EF-80CE35834268}" type="parTrans" cxnId="{994B75DB-F193-4B33-9537-68DC35ECE431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9FFBDE23-A8D6-4050-BDDA-4F9467055FEC}" type="sibTrans" cxnId="{994B75DB-F193-4B33-9537-68DC35ECE431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D5F0ECF3-7149-4F5F-B6E5-15FFEDF92158}">
      <dgm:prSet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sl-SI" sz="1600" dirty="0" smtClean="0"/>
            <a:t>čim več spraševanja in čim več aktivnega sodelovanja, več samo iniciative </a:t>
          </a:r>
          <a:endParaRPr lang="sl-SI" sz="1600" dirty="0"/>
        </a:p>
      </dgm:t>
    </dgm:pt>
    <dgm:pt modelId="{876941DD-CACC-49DC-8540-95555B9C4D75}" type="parTrans" cxnId="{BA0EF11A-9DF9-4D5D-8B59-4786D9674322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7C0A3C10-762E-4238-A0C0-E6B6F19DB932}" type="sibTrans" cxnId="{BA0EF11A-9DF9-4D5D-8B59-4786D9674322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6DAD56E3-9FBF-4726-B633-CDCA31BAF4A5}">
      <dgm:prSet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sl-SI" sz="1600" dirty="0" smtClean="0"/>
            <a:t>kakšne so njihove obveznosti glede poročila</a:t>
          </a:r>
          <a:endParaRPr lang="sl-SI" sz="1600" dirty="0"/>
        </a:p>
      </dgm:t>
    </dgm:pt>
    <dgm:pt modelId="{1F180DB4-B899-408F-9957-111B2785B35E}" type="parTrans" cxnId="{1703AE14-FEC3-42DA-BBB5-1BE2CBCFD575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3238696E-EFBE-42E5-BFFD-2C6F91208F90}" type="sibTrans" cxnId="{1703AE14-FEC3-42DA-BBB5-1BE2CBCFD575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6AE06AF2-23B3-4176-8F74-07D42A94E167}" type="pres">
      <dgm:prSet presAssocID="{3DB894A4-F9DC-40AE-BC18-D4C036DF29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B1D1F5A-959D-43EC-8132-7E5C06FED8C3}" type="pres">
      <dgm:prSet presAssocID="{45C13BD8-BA14-44AA-971F-1F552C020E1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E9AF34B-F0B5-4AB7-9C2C-BEE57DA10A45}" type="pres">
      <dgm:prSet presAssocID="{AC97683E-BFEB-4A47-AA82-560263CCEF2E}" presName="spacer" presStyleCnt="0"/>
      <dgm:spPr/>
    </dgm:pt>
    <dgm:pt modelId="{2BBA17BA-7F57-4817-9F1D-A9EA58C388FE}" type="pres">
      <dgm:prSet presAssocID="{4EDE4AA7-CAE3-42D0-9BFA-030AC862148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86D8353-74BA-4FEF-A825-FE8ABF33F3C1}" type="pres">
      <dgm:prSet presAssocID="{39EEC58C-4A1E-46B6-91E7-F25E7368FD90}" presName="spacer" presStyleCnt="0"/>
      <dgm:spPr/>
    </dgm:pt>
    <dgm:pt modelId="{3E1B3087-6FED-4D12-BB57-C6C14B404373}" type="pres">
      <dgm:prSet presAssocID="{6935DDC2-92C5-407A-8488-6490E080C05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63C95EA-9704-40C6-B912-47F7BDFC8E2E}" type="pres">
      <dgm:prSet presAssocID="{847EB405-E4FD-4B9E-B433-879DBA66D735}" presName="spacer" presStyleCnt="0"/>
      <dgm:spPr/>
    </dgm:pt>
    <dgm:pt modelId="{8124CBB8-FCA2-4512-B117-29F8612F897C}" type="pres">
      <dgm:prSet presAssocID="{D392A5C8-0A0F-4234-8647-BE8C1AD32C6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4C799E5-338B-4434-B3BA-AAB3C6592D79}" type="pres">
      <dgm:prSet presAssocID="{2E221801-9491-4F15-8BBE-C8733C283509}" presName="spacer" presStyleCnt="0"/>
      <dgm:spPr/>
    </dgm:pt>
    <dgm:pt modelId="{DA4DD401-8409-4344-A111-EB191B4E3411}" type="pres">
      <dgm:prSet presAssocID="{25FA1DFC-7B2C-446E-BAC0-55B0D61942E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BA98E85-BBC8-499C-9F40-A53E63D4A774}" type="pres">
      <dgm:prSet presAssocID="{519EBE7F-33BC-4BF2-8476-58D8BBDA85CD}" presName="spacer" presStyleCnt="0"/>
      <dgm:spPr/>
    </dgm:pt>
    <dgm:pt modelId="{6311E227-D9A6-4DBE-8F2E-722F166BB9B2}" type="pres">
      <dgm:prSet presAssocID="{48EC007C-245B-4D4D-ABF7-ABFA4BE6E4B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7074418-1B4F-441C-852D-360CF78BC678}" type="pres">
      <dgm:prSet presAssocID="{9FFBDE23-A8D6-4050-BDDA-4F9467055FEC}" presName="spacer" presStyleCnt="0"/>
      <dgm:spPr/>
    </dgm:pt>
    <dgm:pt modelId="{8DBA19A0-F8DD-4799-8040-BAB4312F9EB8}" type="pres">
      <dgm:prSet presAssocID="{D5F0ECF3-7149-4F5F-B6E5-15FFEDF9215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8169200-13C6-4372-8274-FE7A289DAF37}" type="pres">
      <dgm:prSet presAssocID="{7C0A3C10-762E-4238-A0C0-E6B6F19DB932}" presName="spacer" presStyleCnt="0"/>
      <dgm:spPr/>
    </dgm:pt>
    <dgm:pt modelId="{CBD94636-8A57-4BC6-B246-7D18DE84AC47}" type="pres">
      <dgm:prSet presAssocID="{6DAD56E3-9FBF-4726-B633-CDCA31BAF4A5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10E38EF-7075-4798-A724-A56B631BE45D}" type="presOf" srcId="{D5F0ECF3-7149-4F5F-B6E5-15FFEDF92158}" destId="{8DBA19A0-F8DD-4799-8040-BAB4312F9EB8}" srcOrd="0" destOrd="0" presId="urn:microsoft.com/office/officeart/2005/8/layout/vList2"/>
    <dgm:cxn modelId="{CA083ABA-4E55-4CF5-AFA7-283C7D94F3DD}" srcId="{3DB894A4-F9DC-40AE-BC18-D4C036DF29F0}" destId="{4EDE4AA7-CAE3-42D0-9BFA-030AC8621488}" srcOrd="1" destOrd="0" parTransId="{4F4CBD6E-87AD-4259-B2EC-0086D9EA5B70}" sibTransId="{39EEC58C-4A1E-46B6-91E7-F25E7368FD90}"/>
    <dgm:cxn modelId="{D7912567-28DA-414B-8F7A-86EBF9232FB9}" type="presOf" srcId="{6DAD56E3-9FBF-4726-B633-CDCA31BAF4A5}" destId="{CBD94636-8A57-4BC6-B246-7D18DE84AC47}" srcOrd="0" destOrd="0" presId="urn:microsoft.com/office/officeart/2005/8/layout/vList2"/>
    <dgm:cxn modelId="{BA0EF11A-9DF9-4D5D-8B59-4786D9674322}" srcId="{3DB894A4-F9DC-40AE-BC18-D4C036DF29F0}" destId="{D5F0ECF3-7149-4F5F-B6E5-15FFEDF92158}" srcOrd="6" destOrd="0" parTransId="{876941DD-CACC-49DC-8540-95555B9C4D75}" sibTransId="{7C0A3C10-762E-4238-A0C0-E6B6F19DB932}"/>
    <dgm:cxn modelId="{1703AE14-FEC3-42DA-BBB5-1BE2CBCFD575}" srcId="{3DB894A4-F9DC-40AE-BC18-D4C036DF29F0}" destId="{6DAD56E3-9FBF-4726-B633-CDCA31BAF4A5}" srcOrd="7" destOrd="0" parTransId="{1F180DB4-B899-408F-9957-111B2785B35E}" sibTransId="{3238696E-EFBE-42E5-BFFD-2C6F91208F90}"/>
    <dgm:cxn modelId="{047E5A8D-78D1-4AC5-9CC0-0E6299B1AD43}" type="presOf" srcId="{4EDE4AA7-CAE3-42D0-9BFA-030AC8621488}" destId="{2BBA17BA-7F57-4817-9F1D-A9EA58C388FE}" srcOrd="0" destOrd="0" presId="urn:microsoft.com/office/officeart/2005/8/layout/vList2"/>
    <dgm:cxn modelId="{2EAF39BF-5CFF-4046-A223-15DE7FF0E86F}" srcId="{3DB894A4-F9DC-40AE-BC18-D4C036DF29F0}" destId="{D392A5C8-0A0F-4234-8647-BE8C1AD32C69}" srcOrd="3" destOrd="0" parTransId="{994E1DD7-13E0-4E6B-BC48-6253324CE041}" sibTransId="{2E221801-9491-4F15-8BBE-C8733C283509}"/>
    <dgm:cxn modelId="{5A865450-E101-4C74-87F5-0EFC3C12F13E}" type="presOf" srcId="{3DB894A4-F9DC-40AE-BC18-D4C036DF29F0}" destId="{6AE06AF2-23B3-4176-8F74-07D42A94E167}" srcOrd="0" destOrd="0" presId="urn:microsoft.com/office/officeart/2005/8/layout/vList2"/>
    <dgm:cxn modelId="{CDB723BB-0082-42C9-B42C-5C1D125E3C13}" srcId="{3DB894A4-F9DC-40AE-BC18-D4C036DF29F0}" destId="{45C13BD8-BA14-44AA-971F-1F552C020E15}" srcOrd="0" destOrd="0" parTransId="{C346D147-8FE1-458B-83BB-DB0E614F56E0}" sibTransId="{AC97683E-BFEB-4A47-AA82-560263CCEF2E}"/>
    <dgm:cxn modelId="{F91390C6-60CC-4596-A59B-481130663DB3}" type="presOf" srcId="{45C13BD8-BA14-44AA-971F-1F552C020E15}" destId="{BB1D1F5A-959D-43EC-8132-7E5C06FED8C3}" srcOrd="0" destOrd="0" presId="urn:microsoft.com/office/officeart/2005/8/layout/vList2"/>
    <dgm:cxn modelId="{994B75DB-F193-4B33-9537-68DC35ECE431}" srcId="{3DB894A4-F9DC-40AE-BC18-D4C036DF29F0}" destId="{48EC007C-245B-4D4D-ABF7-ABFA4BE6E4B8}" srcOrd="5" destOrd="0" parTransId="{89F4DD60-F9D6-4045-A6EF-80CE35834268}" sibTransId="{9FFBDE23-A8D6-4050-BDDA-4F9467055FEC}"/>
    <dgm:cxn modelId="{8B38CF5C-8FCD-4BF3-A8B9-48ADAD468A3B}" type="presOf" srcId="{48EC007C-245B-4D4D-ABF7-ABFA4BE6E4B8}" destId="{6311E227-D9A6-4DBE-8F2E-722F166BB9B2}" srcOrd="0" destOrd="0" presId="urn:microsoft.com/office/officeart/2005/8/layout/vList2"/>
    <dgm:cxn modelId="{B0F920C3-1CA2-436D-8B37-BA7CAA73F87A}" type="presOf" srcId="{6935DDC2-92C5-407A-8488-6490E080C05B}" destId="{3E1B3087-6FED-4D12-BB57-C6C14B404373}" srcOrd="0" destOrd="0" presId="urn:microsoft.com/office/officeart/2005/8/layout/vList2"/>
    <dgm:cxn modelId="{E12D10FA-B5D7-4A8A-B397-7E0067124349}" type="presOf" srcId="{D392A5C8-0A0F-4234-8647-BE8C1AD32C69}" destId="{8124CBB8-FCA2-4512-B117-29F8612F897C}" srcOrd="0" destOrd="0" presId="urn:microsoft.com/office/officeart/2005/8/layout/vList2"/>
    <dgm:cxn modelId="{12972600-FF76-48CC-A822-1FB33EF14CBF}" type="presOf" srcId="{25FA1DFC-7B2C-446E-BAC0-55B0D61942E9}" destId="{DA4DD401-8409-4344-A111-EB191B4E3411}" srcOrd="0" destOrd="0" presId="urn:microsoft.com/office/officeart/2005/8/layout/vList2"/>
    <dgm:cxn modelId="{7BC8E2C4-788B-478D-9ACC-3D4D304A123E}" srcId="{3DB894A4-F9DC-40AE-BC18-D4C036DF29F0}" destId="{6935DDC2-92C5-407A-8488-6490E080C05B}" srcOrd="2" destOrd="0" parTransId="{B716B727-3BBE-4510-8343-5BF4DCB3B1D4}" sibTransId="{847EB405-E4FD-4B9E-B433-879DBA66D735}"/>
    <dgm:cxn modelId="{CC7288CC-D03C-46A6-AC99-E5F4C7E0F59E}" srcId="{3DB894A4-F9DC-40AE-BC18-D4C036DF29F0}" destId="{25FA1DFC-7B2C-446E-BAC0-55B0D61942E9}" srcOrd="4" destOrd="0" parTransId="{F6CB79B9-EAAC-416E-A30A-16139DF6BADE}" sibTransId="{519EBE7F-33BC-4BF2-8476-58D8BBDA85CD}"/>
    <dgm:cxn modelId="{C1950AE3-C1FE-4162-B020-81555C113B8D}" type="presParOf" srcId="{6AE06AF2-23B3-4176-8F74-07D42A94E167}" destId="{BB1D1F5A-959D-43EC-8132-7E5C06FED8C3}" srcOrd="0" destOrd="0" presId="urn:microsoft.com/office/officeart/2005/8/layout/vList2"/>
    <dgm:cxn modelId="{1CCAA62F-70C4-47BD-AB49-E5EA5D41CF0E}" type="presParOf" srcId="{6AE06AF2-23B3-4176-8F74-07D42A94E167}" destId="{8E9AF34B-F0B5-4AB7-9C2C-BEE57DA10A45}" srcOrd="1" destOrd="0" presId="urn:microsoft.com/office/officeart/2005/8/layout/vList2"/>
    <dgm:cxn modelId="{A5D46921-6FC2-48A9-A136-57F4B5EABAF6}" type="presParOf" srcId="{6AE06AF2-23B3-4176-8F74-07D42A94E167}" destId="{2BBA17BA-7F57-4817-9F1D-A9EA58C388FE}" srcOrd="2" destOrd="0" presId="urn:microsoft.com/office/officeart/2005/8/layout/vList2"/>
    <dgm:cxn modelId="{D77551DB-9FE4-46C0-9CF8-290430E4AF06}" type="presParOf" srcId="{6AE06AF2-23B3-4176-8F74-07D42A94E167}" destId="{B86D8353-74BA-4FEF-A825-FE8ABF33F3C1}" srcOrd="3" destOrd="0" presId="urn:microsoft.com/office/officeart/2005/8/layout/vList2"/>
    <dgm:cxn modelId="{1EFA36C4-298E-4234-AE9D-7644AD5735C1}" type="presParOf" srcId="{6AE06AF2-23B3-4176-8F74-07D42A94E167}" destId="{3E1B3087-6FED-4D12-BB57-C6C14B404373}" srcOrd="4" destOrd="0" presId="urn:microsoft.com/office/officeart/2005/8/layout/vList2"/>
    <dgm:cxn modelId="{27C6E5D9-E987-407D-BC0C-9FAD9FD3B31E}" type="presParOf" srcId="{6AE06AF2-23B3-4176-8F74-07D42A94E167}" destId="{563C95EA-9704-40C6-B912-47F7BDFC8E2E}" srcOrd="5" destOrd="0" presId="urn:microsoft.com/office/officeart/2005/8/layout/vList2"/>
    <dgm:cxn modelId="{DE0FFB30-9943-4452-BEB9-9263AFCC12B0}" type="presParOf" srcId="{6AE06AF2-23B3-4176-8F74-07D42A94E167}" destId="{8124CBB8-FCA2-4512-B117-29F8612F897C}" srcOrd="6" destOrd="0" presId="urn:microsoft.com/office/officeart/2005/8/layout/vList2"/>
    <dgm:cxn modelId="{4585FEAF-481A-4624-B970-0EA11CDB000C}" type="presParOf" srcId="{6AE06AF2-23B3-4176-8F74-07D42A94E167}" destId="{C4C799E5-338B-4434-B3BA-AAB3C6592D79}" srcOrd="7" destOrd="0" presId="urn:microsoft.com/office/officeart/2005/8/layout/vList2"/>
    <dgm:cxn modelId="{83E80D69-377D-4FEE-AE01-67BB05048C86}" type="presParOf" srcId="{6AE06AF2-23B3-4176-8F74-07D42A94E167}" destId="{DA4DD401-8409-4344-A111-EB191B4E3411}" srcOrd="8" destOrd="0" presId="urn:microsoft.com/office/officeart/2005/8/layout/vList2"/>
    <dgm:cxn modelId="{70F1CE03-3A2B-4A2B-9CDB-33C6C0723E64}" type="presParOf" srcId="{6AE06AF2-23B3-4176-8F74-07D42A94E167}" destId="{1BA98E85-BBC8-499C-9F40-A53E63D4A774}" srcOrd="9" destOrd="0" presId="urn:microsoft.com/office/officeart/2005/8/layout/vList2"/>
    <dgm:cxn modelId="{113FFB9A-62C9-485F-83F1-0DD1B131A40A}" type="presParOf" srcId="{6AE06AF2-23B3-4176-8F74-07D42A94E167}" destId="{6311E227-D9A6-4DBE-8F2E-722F166BB9B2}" srcOrd="10" destOrd="0" presId="urn:microsoft.com/office/officeart/2005/8/layout/vList2"/>
    <dgm:cxn modelId="{6DDFBD74-0593-4B2B-B044-D46749CA0F50}" type="presParOf" srcId="{6AE06AF2-23B3-4176-8F74-07D42A94E167}" destId="{A7074418-1B4F-441C-852D-360CF78BC678}" srcOrd="11" destOrd="0" presId="urn:microsoft.com/office/officeart/2005/8/layout/vList2"/>
    <dgm:cxn modelId="{CB122838-A442-4BBA-96F8-7A781C4F733E}" type="presParOf" srcId="{6AE06AF2-23B3-4176-8F74-07D42A94E167}" destId="{8DBA19A0-F8DD-4799-8040-BAB4312F9EB8}" srcOrd="12" destOrd="0" presId="urn:microsoft.com/office/officeart/2005/8/layout/vList2"/>
    <dgm:cxn modelId="{F38DF017-B4F2-4375-B37F-8E628B2D24F1}" type="presParOf" srcId="{6AE06AF2-23B3-4176-8F74-07D42A94E167}" destId="{B8169200-13C6-4372-8274-FE7A289DAF37}" srcOrd="13" destOrd="0" presId="urn:microsoft.com/office/officeart/2005/8/layout/vList2"/>
    <dgm:cxn modelId="{BF4A9586-5421-4F23-8D7C-F47B4C0AE75F}" type="presParOf" srcId="{6AE06AF2-23B3-4176-8F74-07D42A94E167}" destId="{CBD94636-8A57-4BC6-B246-7D18DE84AC47}" srcOrd="14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B894A4-F9DC-40AE-BC18-D4C036DF29F0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sl-SI"/>
        </a:p>
      </dgm:t>
    </dgm:pt>
    <dgm:pt modelId="{45C13BD8-BA14-44AA-971F-1F552C020E15}">
      <dgm:prSet custT="1"/>
      <dgm:spPr/>
      <dgm:t>
        <a:bodyPr/>
        <a:lstStyle/>
        <a:p>
          <a:pPr rtl="0">
            <a:spcBef>
              <a:spcPts val="600"/>
            </a:spcBef>
            <a:spcAft>
              <a:spcPts val="200"/>
            </a:spcAft>
          </a:pPr>
          <a:r>
            <a:rPr lang="sl-SI" sz="1600" dirty="0" smtClean="0"/>
            <a:t>naj bodo dosledni, pridni in natančni</a:t>
          </a:r>
          <a:endParaRPr lang="sl-SI" sz="1600" dirty="0"/>
        </a:p>
      </dgm:t>
    </dgm:pt>
    <dgm:pt modelId="{C346D147-8FE1-458B-83BB-DB0E614F56E0}" type="parTrans" cxnId="{CDB723BB-0082-42C9-B42C-5C1D125E3C13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AC97683E-BFEB-4A47-AA82-560263CCEF2E}" type="sibTrans" cxnId="{CDB723BB-0082-42C9-B42C-5C1D125E3C13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7BEF1715-0D74-4093-B442-A86A4FAAE5E1}">
      <dgm:prSet/>
      <dgm:spPr/>
      <dgm:t>
        <a:bodyPr/>
        <a:lstStyle/>
        <a:p>
          <a:r>
            <a:rPr lang="sl-SI" dirty="0" smtClean="0"/>
            <a:t>da je na PUD-u pridobljeno znanje neprecenljivo, ker je grajeno na podlagi dolgoletnih izkušenj </a:t>
          </a:r>
          <a:endParaRPr lang="sl-SI" dirty="0"/>
        </a:p>
      </dgm:t>
    </dgm:pt>
    <dgm:pt modelId="{5C1D671E-AE75-4A83-AE37-DC772C65A34C}" type="parTrans" cxnId="{DDE3C2FD-7CA2-4949-AB07-311BF630EFB5}">
      <dgm:prSet/>
      <dgm:spPr/>
      <dgm:t>
        <a:bodyPr/>
        <a:lstStyle/>
        <a:p>
          <a:endParaRPr lang="sl-SI"/>
        </a:p>
      </dgm:t>
    </dgm:pt>
    <dgm:pt modelId="{8FB7A19F-C1E8-47F5-A4BC-3CD8D18296AA}" type="sibTrans" cxnId="{DDE3C2FD-7CA2-4949-AB07-311BF630EFB5}">
      <dgm:prSet/>
      <dgm:spPr/>
      <dgm:t>
        <a:bodyPr/>
        <a:lstStyle/>
        <a:p>
          <a:endParaRPr lang="sl-SI"/>
        </a:p>
      </dgm:t>
    </dgm:pt>
    <dgm:pt modelId="{2C20BD4B-0549-4C2A-835E-E0CBDBFBD5ED}">
      <dgm:prSet custT="1"/>
      <dgm:spPr/>
      <dgm:t>
        <a:bodyPr/>
        <a:lstStyle/>
        <a:p>
          <a:r>
            <a:rPr lang="sl-SI" sz="1600" dirty="0" smtClean="0"/>
            <a:t>da naj praktično delo vzamejo zelo resno</a:t>
          </a:r>
          <a:endParaRPr lang="sl-SI" sz="1600" dirty="0"/>
        </a:p>
      </dgm:t>
    </dgm:pt>
    <dgm:pt modelId="{3B437B8D-0AB6-4944-AFF2-A6FF73B93D44}" type="parTrans" cxnId="{140A4E51-7116-4618-9B4B-7ECDCECB87E7}">
      <dgm:prSet/>
      <dgm:spPr/>
      <dgm:t>
        <a:bodyPr/>
        <a:lstStyle/>
        <a:p>
          <a:endParaRPr lang="sl-SI"/>
        </a:p>
      </dgm:t>
    </dgm:pt>
    <dgm:pt modelId="{4AE786C2-9A7E-42A8-A504-1143AB63773B}" type="sibTrans" cxnId="{140A4E51-7116-4618-9B4B-7ECDCECB87E7}">
      <dgm:prSet/>
      <dgm:spPr/>
      <dgm:t>
        <a:bodyPr/>
        <a:lstStyle/>
        <a:p>
          <a:endParaRPr lang="sl-SI"/>
        </a:p>
      </dgm:t>
    </dgm:pt>
    <dgm:pt modelId="{FC657B7F-98D2-42F2-8183-97BD8FE644F6}">
      <dgm:prSet/>
      <dgm:spPr/>
      <dgm:t>
        <a:bodyPr/>
        <a:lstStyle/>
        <a:p>
          <a:r>
            <a:rPr lang="sl-SI" smtClean="0"/>
            <a:t>da imamo mentorji z njimi dodatno delo, kar pa v mojem primeru ni mišljeno negativno</a:t>
          </a:r>
          <a:endParaRPr lang="sl-SI"/>
        </a:p>
      </dgm:t>
    </dgm:pt>
    <dgm:pt modelId="{488E499E-E6C7-4FE5-B290-F631A996E477}" type="parTrans" cxnId="{14930599-87FC-4D4D-B370-8D49B47ACDE4}">
      <dgm:prSet/>
      <dgm:spPr/>
      <dgm:t>
        <a:bodyPr/>
        <a:lstStyle/>
        <a:p>
          <a:endParaRPr lang="sl-SI"/>
        </a:p>
      </dgm:t>
    </dgm:pt>
    <dgm:pt modelId="{D2869966-76A4-4E82-9435-E9F3D7F7963A}" type="sibTrans" cxnId="{14930599-87FC-4D4D-B370-8D49B47ACDE4}">
      <dgm:prSet/>
      <dgm:spPr/>
      <dgm:t>
        <a:bodyPr/>
        <a:lstStyle/>
        <a:p>
          <a:endParaRPr lang="sl-SI"/>
        </a:p>
      </dgm:t>
    </dgm:pt>
    <dgm:pt modelId="{F91CD4BF-0AB2-458E-95B1-DBE817CCE825}">
      <dgm:prSet/>
      <dgm:spPr/>
      <dgm:t>
        <a:bodyPr/>
        <a:lstStyle/>
        <a:p>
          <a:r>
            <a:rPr lang="sl-SI" smtClean="0"/>
            <a:t>da je vsako delo, ki jim je naloženo, častno delo in če ga bodo opravili z dobro voljo bo vse šlo</a:t>
          </a:r>
          <a:endParaRPr lang="sl-SI"/>
        </a:p>
      </dgm:t>
    </dgm:pt>
    <dgm:pt modelId="{53FB01DC-8257-43B9-878B-42987F69BC47}" type="parTrans" cxnId="{ADD94C9E-C75A-4F2F-A238-AD8107456B4B}">
      <dgm:prSet/>
      <dgm:spPr/>
      <dgm:t>
        <a:bodyPr/>
        <a:lstStyle/>
        <a:p>
          <a:endParaRPr lang="sl-SI"/>
        </a:p>
      </dgm:t>
    </dgm:pt>
    <dgm:pt modelId="{4CDA6BD0-DECD-4C0A-8811-8DE9C1455A5E}" type="sibTrans" cxnId="{ADD94C9E-C75A-4F2F-A238-AD8107456B4B}">
      <dgm:prSet/>
      <dgm:spPr/>
      <dgm:t>
        <a:bodyPr/>
        <a:lstStyle/>
        <a:p>
          <a:endParaRPr lang="sl-SI"/>
        </a:p>
      </dgm:t>
    </dgm:pt>
    <dgm:pt modelId="{BD4E8102-40ED-422F-B109-8F86B2136BBD}">
      <dgm:prSet/>
      <dgm:spPr/>
      <dgm:t>
        <a:bodyPr/>
        <a:lstStyle/>
        <a:p>
          <a:r>
            <a:rPr lang="sl-SI" dirty="0" smtClean="0"/>
            <a:t>pred nastopom praktičnega usposabljanja bi jih posebej opozorila na "bonton" - pozdravljanje, vedenje ...</a:t>
          </a:r>
          <a:endParaRPr lang="sl-SI" dirty="0"/>
        </a:p>
      </dgm:t>
    </dgm:pt>
    <dgm:pt modelId="{5B37EF5F-EF73-4FF3-AC7A-196065BF643A}" type="parTrans" cxnId="{B9E36FA4-AAE5-4879-AB7E-6F736853A7B6}">
      <dgm:prSet/>
      <dgm:spPr/>
      <dgm:t>
        <a:bodyPr/>
        <a:lstStyle/>
        <a:p>
          <a:endParaRPr lang="sl-SI"/>
        </a:p>
      </dgm:t>
    </dgm:pt>
    <dgm:pt modelId="{EF992767-ED82-42AB-ABC6-46B453C7FD4D}" type="sibTrans" cxnId="{B9E36FA4-AAE5-4879-AB7E-6F736853A7B6}">
      <dgm:prSet/>
      <dgm:spPr/>
      <dgm:t>
        <a:bodyPr/>
        <a:lstStyle/>
        <a:p>
          <a:endParaRPr lang="sl-SI"/>
        </a:p>
      </dgm:t>
    </dgm:pt>
    <dgm:pt modelId="{D673C54C-99E7-449B-8970-111EC665AAAD}">
      <dgm:prSet/>
      <dgm:spPr/>
      <dgm:t>
        <a:bodyPr/>
        <a:lstStyle/>
        <a:p>
          <a:r>
            <a:rPr lang="sl-SI" smtClean="0"/>
            <a:t>na prakso pojdi čimbolj motiviran, saj je to lahko tvoje bodoče delovno okolje</a:t>
          </a:r>
          <a:endParaRPr lang="sl-SI"/>
        </a:p>
      </dgm:t>
    </dgm:pt>
    <dgm:pt modelId="{D55169B8-D642-47D6-B510-0EC727A1063B}" type="parTrans" cxnId="{8D3FD305-E620-47CA-A3C4-2C533E781867}">
      <dgm:prSet/>
      <dgm:spPr/>
      <dgm:t>
        <a:bodyPr/>
        <a:lstStyle/>
        <a:p>
          <a:endParaRPr lang="sl-SI"/>
        </a:p>
      </dgm:t>
    </dgm:pt>
    <dgm:pt modelId="{C689890F-69E6-4705-AA1F-96CC77C9B8C1}" type="sibTrans" cxnId="{8D3FD305-E620-47CA-A3C4-2C533E781867}">
      <dgm:prSet/>
      <dgm:spPr/>
      <dgm:t>
        <a:bodyPr/>
        <a:lstStyle/>
        <a:p>
          <a:endParaRPr lang="sl-SI"/>
        </a:p>
      </dgm:t>
    </dgm:pt>
    <dgm:pt modelId="{97D69C8D-7965-4D4B-9287-398CF2FBCF48}">
      <dgm:prSet/>
      <dgm:spPr/>
      <dgm:t>
        <a:bodyPr/>
        <a:lstStyle/>
        <a:p>
          <a:r>
            <a:rPr lang="sl-SI" dirty="0" smtClean="0"/>
            <a:t>na praksi lahko preveriš, kako teorija funkcionira v praksi</a:t>
          </a:r>
          <a:endParaRPr lang="sl-SI" dirty="0"/>
        </a:p>
      </dgm:t>
    </dgm:pt>
    <dgm:pt modelId="{D82D478A-3C1C-48B3-9A6F-11F78FB77418}" type="parTrans" cxnId="{DA81E751-9D7D-4DFE-95B4-16AA21540DC4}">
      <dgm:prSet/>
      <dgm:spPr/>
      <dgm:t>
        <a:bodyPr/>
        <a:lstStyle/>
        <a:p>
          <a:endParaRPr lang="sl-SI"/>
        </a:p>
      </dgm:t>
    </dgm:pt>
    <dgm:pt modelId="{DA4376B1-0DDF-45A9-AEC9-88F2CFC65703}" type="sibTrans" cxnId="{DA81E751-9D7D-4DFE-95B4-16AA21540DC4}">
      <dgm:prSet/>
      <dgm:spPr/>
      <dgm:t>
        <a:bodyPr/>
        <a:lstStyle/>
        <a:p>
          <a:endParaRPr lang="sl-SI"/>
        </a:p>
      </dgm:t>
    </dgm:pt>
    <dgm:pt modelId="{0D86B162-9899-40B4-9200-1F0873A63F2F}">
      <dgm:prSet custT="1"/>
      <dgm:spPr/>
      <dgm:t>
        <a:bodyPr/>
        <a:lstStyle/>
        <a:p>
          <a:r>
            <a:rPr lang="sl-SI" sz="1600" dirty="0" smtClean="0"/>
            <a:t>dijaki naj bodo aktivni, povedo naj, kaj jih zanima</a:t>
          </a:r>
          <a:endParaRPr lang="sl-SI" sz="1600" dirty="0"/>
        </a:p>
      </dgm:t>
    </dgm:pt>
    <dgm:pt modelId="{941C5314-E95B-4F49-9DC8-B1EEC577EBC8}" type="parTrans" cxnId="{17EDC4CD-3B5A-4908-A649-74D2FD65B95C}">
      <dgm:prSet/>
      <dgm:spPr/>
      <dgm:t>
        <a:bodyPr/>
        <a:lstStyle/>
        <a:p>
          <a:endParaRPr lang="sl-SI"/>
        </a:p>
      </dgm:t>
    </dgm:pt>
    <dgm:pt modelId="{BFF9648D-3C13-4612-9DE6-914ED010E8C4}" type="sibTrans" cxnId="{17EDC4CD-3B5A-4908-A649-74D2FD65B95C}">
      <dgm:prSet/>
      <dgm:spPr/>
      <dgm:t>
        <a:bodyPr/>
        <a:lstStyle/>
        <a:p>
          <a:endParaRPr lang="sl-SI"/>
        </a:p>
      </dgm:t>
    </dgm:pt>
    <dgm:pt modelId="{2DDBF88C-D318-426A-8F93-5E0A148C7CD1}">
      <dgm:prSet custT="1"/>
      <dgm:spPr/>
      <dgm:t>
        <a:bodyPr/>
        <a:lstStyle/>
        <a:p>
          <a:pPr rtl="0">
            <a:spcBef>
              <a:spcPts val="200"/>
            </a:spcBef>
            <a:spcAft>
              <a:spcPts val="200"/>
            </a:spcAft>
          </a:pPr>
          <a:r>
            <a:rPr lang="sl-SI" sz="1600" dirty="0" smtClean="0"/>
            <a:t>naj bodo prijazni in upoštevajo osnovni bonton</a:t>
          </a:r>
          <a:endParaRPr lang="sl-SI" sz="1600" dirty="0"/>
        </a:p>
      </dgm:t>
    </dgm:pt>
    <dgm:pt modelId="{C9CA3824-8F9D-42A6-A06B-F3D397EDE001}" type="parTrans" cxnId="{397B8507-5F79-4E09-A27D-2C37008D7522}">
      <dgm:prSet/>
      <dgm:spPr/>
      <dgm:t>
        <a:bodyPr/>
        <a:lstStyle/>
        <a:p>
          <a:endParaRPr lang="sl-SI"/>
        </a:p>
      </dgm:t>
    </dgm:pt>
    <dgm:pt modelId="{78ADA15F-6890-43F4-AD47-36EFCC11B3D8}" type="sibTrans" cxnId="{397B8507-5F79-4E09-A27D-2C37008D7522}">
      <dgm:prSet/>
      <dgm:spPr/>
      <dgm:t>
        <a:bodyPr/>
        <a:lstStyle/>
        <a:p>
          <a:endParaRPr lang="sl-SI"/>
        </a:p>
      </dgm:t>
    </dgm:pt>
    <dgm:pt modelId="{1E444060-A65B-4A12-AF52-2B51AD0A770B}">
      <dgm:prSet custT="1"/>
      <dgm:spPr/>
      <dgm:t>
        <a:bodyPr/>
        <a:lstStyle/>
        <a:p>
          <a:pPr rtl="0">
            <a:spcBef>
              <a:spcPts val="200"/>
            </a:spcBef>
            <a:spcAft>
              <a:spcPts val="200"/>
            </a:spcAft>
          </a:pPr>
          <a:r>
            <a:rPr lang="sl-SI" sz="1400" dirty="0" smtClean="0"/>
            <a:t>da naj čim več sprašujejo, pokažejo zanimanje</a:t>
          </a:r>
          <a:endParaRPr lang="sl-SI" sz="1400" dirty="0"/>
        </a:p>
      </dgm:t>
    </dgm:pt>
    <dgm:pt modelId="{4F992F3D-508F-4B50-9FC8-8D1805B327D4}" type="parTrans" cxnId="{A125ED3B-CDA1-43FC-AE65-7FBC4FBD76ED}">
      <dgm:prSet/>
      <dgm:spPr/>
      <dgm:t>
        <a:bodyPr/>
        <a:lstStyle/>
        <a:p>
          <a:endParaRPr lang="sl-SI"/>
        </a:p>
      </dgm:t>
    </dgm:pt>
    <dgm:pt modelId="{F74FF158-E28E-486B-B5B1-9C79E6172168}" type="sibTrans" cxnId="{A125ED3B-CDA1-43FC-AE65-7FBC4FBD76ED}">
      <dgm:prSet/>
      <dgm:spPr/>
      <dgm:t>
        <a:bodyPr/>
        <a:lstStyle/>
        <a:p>
          <a:endParaRPr lang="sl-SI"/>
        </a:p>
      </dgm:t>
    </dgm:pt>
    <dgm:pt modelId="{6AE06AF2-23B3-4176-8F74-07D42A94E167}" type="pres">
      <dgm:prSet presAssocID="{3DB894A4-F9DC-40AE-BC18-D4C036DF29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B1D1F5A-959D-43EC-8132-7E5C06FED8C3}" type="pres">
      <dgm:prSet presAssocID="{45C13BD8-BA14-44AA-971F-1F552C020E15}" presName="parentText" presStyleLbl="node1" presStyleIdx="0" presStyleCnt="11" custScaleY="12980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E9AF34B-F0B5-4AB7-9C2C-BEE57DA10A45}" type="pres">
      <dgm:prSet presAssocID="{AC97683E-BFEB-4A47-AA82-560263CCEF2E}" presName="spacer" presStyleCnt="0"/>
      <dgm:spPr/>
    </dgm:pt>
    <dgm:pt modelId="{1908AA17-327A-4B43-AF69-050E5DE4C34F}" type="pres">
      <dgm:prSet presAssocID="{1E444060-A65B-4A12-AF52-2B51AD0A770B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45242EB-0542-4D48-9BBC-98E4AF3D0578}" type="pres">
      <dgm:prSet presAssocID="{F74FF158-E28E-486B-B5B1-9C79E6172168}" presName="spacer" presStyleCnt="0"/>
      <dgm:spPr/>
    </dgm:pt>
    <dgm:pt modelId="{AF3E4D9D-CD79-49A3-A98E-7F0D71A3F3B7}" type="pres">
      <dgm:prSet presAssocID="{2DDBF88C-D318-426A-8F93-5E0A148C7CD1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D7FE225-933D-4F5F-BF37-E7F330AAB562}" type="pres">
      <dgm:prSet presAssocID="{78ADA15F-6890-43F4-AD47-36EFCC11B3D8}" presName="spacer" presStyleCnt="0"/>
      <dgm:spPr/>
    </dgm:pt>
    <dgm:pt modelId="{9E8D055D-F786-438E-8038-6FCC9C107CF5}" type="pres">
      <dgm:prSet presAssocID="{7BEF1715-0D74-4093-B442-A86A4FAAE5E1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D52810A-287E-4C64-B87E-225F00263A6C}" type="pres">
      <dgm:prSet presAssocID="{8FB7A19F-C1E8-47F5-A4BC-3CD8D18296AA}" presName="spacer" presStyleCnt="0"/>
      <dgm:spPr/>
    </dgm:pt>
    <dgm:pt modelId="{F934859F-4471-45B3-8692-ABA2AEA94C04}" type="pres">
      <dgm:prSet presAssocID="{2C20BD4B-0549-4C2A-835E-E0CBDBFBD5ED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04CA00A-4840-4728-ABB5-E4B92F15413B}" type="pres">
      <dgm:prSet presAssocID="{4AE786C2-9A7E-42A8-A504-1143AB63773B}" presName="spacer" presStyleCnt="0"/>
      <dgm:spPr/>
    </dgm:pt>
    <dgm:pt modelId="{D4B1FEEB-22FF-476A-AB7B-56D2CA704D40}" type="pres">
      <dgm:prSet presAssocID="{FC657B7F-98D2-42F2-8183-97BD8FE644F6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03A2521-8041-4615-8427-EBB22F0A2477}" type="pres">
      <dgm:prSet presAssocID="{D2869966-76A4-4E82-9435-E9F3D7F7963A}" presName="spacer" presStyleCnt="0"/>
      <dgm:spPr/>
    </dgm:pt>
    <dgm:pt modelId="{3EB4D867-D1CE-4E13-8B88-52A9BAA1149A}" type="pres">
      <dgm:prSet presAssocID="{F91CD4BF-0AB2-458E-95B1-DBE817CCE825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AA22AC3-818A-48D3-946F-520F410DAF82}" type="pres">
      <dgm:prSet presAssocID="{4CDA6BD0-DECD-4C0A-8811-8DE9C1455A5E}" presName="spacer" presStyleCnt="0"/>
      <dgm:spPr/>
    </dgm:pt>
    <dgm:pt modelId="{C44BF659-2447-4301-9F5F-AD3E1852ED47}" type="pres">
      <dgm:prSet presAssocID="{BD4E8102-40ED-422F-B109-8F86B2136BBD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7699280-200E-4D41-807F-C773C0777554}" type="pres">
      <dgm:prSet presAssocID="{EF992767-ED82-42AB-ABC6-46B453C7FD4D}" presName="spacer" presStyleCnt="0"/>
      <dgm:spPr/>
    </dgm:pt>
    <dgm:pt modelId="{D7CD99FD-4D0F-4BB4-97A3-0E090BA7E9D2}" type="pres">
      <dgm:prSet presAssocID="{D673C54C-99E7-449B-8970-111EC665AAAD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9FD4677-F104-44B8-99A3-2C49EAAA7680}" type="pres">
      <dgm:prSet presAssocID="{C689890F-69E6-4705-AA1F-96CC77C9B8C1}" presName="spacer" presStyleCnt="0"/>
      <dgm:spPr/>
    </dgm:pt>
    <dgm:pt modelId="{EC003BAE-259C-43A8-8C36-22717A0FAC5F}" type="pres">
      <dgm:prSet presAssocID="{97D69C8D-7965-4D4B-9287-398CF2FBCF48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FB8149-39DA-4DCB-BD6A-96EC04E0A187}" type="pres">
      <dgm:prSet presAssocID="{DA4376B1-0DDF-45A9-AEC9-88F2CFC65703}" presName="spacer" presStyleCnt="0"/>
      <dgm:spPr/>
    </dgm:pt>
    <dgm:pt modelId="{F1801D03-AE25-4C79-9513-5FF5127A7710}" type="pres">
      <dgm:prSet presAssocID="{0D86B162-9899-40B4-9200-1F0873A63F2F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A81E751-9D7D-4DFE-95B4-16AA21540DC4}" srcId="{3DB894A4-F9DC-40AE-BC18-D4C036DF29F0}" destId="{97D69C8D-7965-4D4B-9287-398CF2FBCF48}" srcOrd="9" destOrd="0" parTransId="{D82D478A-3C1C-48B3-9A6F-11F78FB77418}" sibTransId="{DA4376B1-0DDF-45A9-AEC9-88F2CFC65703}"/>
    <dgm:cxn modelId="{375B82F2-7A63-4BA6-8060-30509E1596EB}" type="presOf" srcId="{97D69C8D-7965-4D4B-9287-398CF2FBCF48}" destId="{EC003BAE-259C-43A8-8C36-22717A0FAC5F}" srcOrd="0" destOrd="0" presId="urn:microsoft.com/office/officeart/2005/8/layout/vList2"/>
    <dgm:cxn modelId="{06260788-EFE0-4AB2-AC32-C49F7E08C49A}" type="presOf" srcId="{D673C54C-99E7-449B-8970-111EC665AAAD}" destId="{D7CD99FD-4D0F-4BB4-97A3-0E090BA7E9D2}" srcOrd="0" destOrd="0" presId="urn:microsoft.com/office/officeart/2005/8/layout/vList2"/>
    <dgm:cxn modelId="{11584483-BB06-432F-8890-954664796E89}" type="presOf" srcId="{2DDBF88C-D318-426A-8F93-5E0A148C7CD1}" destId="{AF3E4D9D-CD79-49A3-A98E-7F0D71A3F3B7}" srcOrd="0" destOrd="0" presId="urn:microsoft.com/office/officeart/2005/8/layout/vList2"/>
    <dgm:cxn modelId="{D2586738-DFC0-48FF-B6C8-D4C0E0A101EC}" type="presOf" srcId="{F91CD4BF-0AB2-458E-95B1-DBE817CCE825}" destId="{3EB4D867-D1CE-4E13-8B88-52A9BAA1149A}" srcOrd="0" destOrd="0" presId="urn:microsoft.com/office/officeart/2005/8/layout/vList2"/>
    <dgm:cxn modelId="{F6E7F3DE-047A-45DA-8167-32374AB29BC7}" type="presOf" srcId="{45C13BD8-BA14-44AA-971F-1F552C020E15}" destId="{BB1D1F5A-959D-43EC-8132-7E5C06FED8C3}" srcOrd="0" destOrd="0" presId="urn:microsoft.com/office/officeart/2005/8/layout/vList2"/>
    <dgm:cxn modelId="{ADD94C9E-C75A-4F2F-A238-AD8107456B4B}" srcId="{3DB894A4-F9DC-40AE-BC18-D4C036DF29F0}" destId="{F91CD4BF-0AB2-458E-95B1-DBE817CCE825}" srcOrd="6" destOrd="0" parTransId="{53FB01DC-8257-43B9-878B-42987F69BC47}" sibTransId="{4CDA6BD0-DECD-4C0A-8811-8DE9C1455A5E}"/>
    <dgm:cxn modelId="{140A4E51-7116-4618-9B4B-7ECDCECB87E7}" srcId="{3DB894A4-F9DC-40AE-BC18-D4C036DF29F0}" destId="{2C20BD4B-0549-4C2A-835E-E0CBDBFBD5ED}" srcOrd="4" destOrd="0" parTransId="{3B437B8D-0AB6-4944-AFF2-A6FF73B93D44}" sibTransId="{4AE786C2-9A7E-42A8-A504-1143AB63773B}"/>
    <dgm:cxn modelId="{8D3FD305-E620-47CA-A3C4-2C533E781867}" srcId="{3DB894A4-F9DC-40AE-BC18-D4C036DF29F0}" destId="{D673C54C-99E7-449B-8970-111EC665AAAD}" srcOrd="8" destOrd="0" parTransId="{D55169B8-D642-47D6-B510-0EC727A1063B}" sibTransId="{C689890F-69E6-4705-AA1F-96CC77C9B8C1}"/>
    <dgm:cxn modelId="{14930599-87FC-4D4D-B370-8D49B47ACDE4}" srcId="{3DB894A4-F9DC-40AE-BC18-D4C036DF29F0}" destId="{FC657B7F-98D2-42F2-8183-97BD8FE644F6}" srcOrd="5" destOrd="0" parTransId="{488E499E-E6C7-4FE5-B290-F631A996E477}" sibTransId="{D2869966-76A4-4E82-9435-E9F3D7F7963A}"/>
    <dgm:cxn modelId="{A125ED3B-CDA1-43FC-AE65-7FBC4FBD76ED}" srcId="{3DB894A4-F9DC-40AE-BC18-D4C036DF29F0}" destId="{1E444060-A65B-4A12-AF52-2B51AD0A770B}" srcOrd="1" destOrd="0" parTransId="{4F992F3D-508F-4B50-9FC8-8D1805B327D4}" sibTransId="{F74FF158-E28E-486B-B5B1-9C79E6172168}"/>
    <dgm:cxn modelId="{DDE3C2FD-7CA2-4949-AB07-311BF630EFB5}" srcId="{3DB894A4-F9DC-40AE-BC18-D4C036DF29F0}" destId="{7BEF1715-0D74-4093-B442-A86A4FAAE5E1}" srcOrd="3" destOrd="0" parTransId="{5C1D671E-AE75-4A83-AE37-DC772C65A34C}" sibTransId="{8FB7A19F-C1E8-47F5-A4BC-3CD8D18296AA}"/>
    <dgm:cxn modelId="{CDB723BB-0082-42C9-B42C-5C1D125E3C13}" srcId="{3DB894A4-F9DC-40AE-BC18-D4C036DF29F0}" destId="{45C13BD8-BA14-44AA-971F-1F552C020E15}" srcOrd="0" destOrd="0" parTransId="{C346D147-8FE1-458B-83BB-DB0E614F56E0}" sibTransId="{AC97683E-BFEB-4A47-AA82-560263CCEF2E}"/>
    <dgm:cxn modelId="{40421233-9C1F-49DD-A1E6-433D1A25AE42}" type="presOf" srcId="{FC657B7F-98D2-42F2-8183-97BD8FE644F6}" destId="{D4B1FEEB-22FF-476A-AB7B-56D2CA704D40}" srcOrd="0" destOrd="0" presId="urn:microsoft.com/office/officeart/2005/8/layout/vList2"/>
    <dgm:cxn modelId="{CB41FE9F-1647-4B19-8D64-6972DDF3470A}" type="presOf" srcId="{3DB894A4-F9DC-40AE-BC18-D4C036DF29F0}" destId="{6AE06AF2-23B3-4176-8F74-07D42A94E167}" srcOrd="0" destOrd="0" presId="urn:microsoft.com/office/officeart/2005/8/layout/vList2"/>
    <dgm:cxn modelId="{1B227FD5-730C-4773-A447-591366EF1532}" type="presOf" srcId="{0D86B162-9899-40B4-9200-1F0873A63F2F}" destId="{F1801D03-AE25-4C79-9513-5FF5127A7710}" srcOrd="0" destOrd="0" presId="urn:microsoft.com/office/officeart/2005/8/layout/vList2"/>
    <dgm:cxn modelId="{0D0F4038-7DF5-4871-8EF1-57C6A08228AA}" type="presOf" srcId="{2C20BD4B-0549-4C2A-835E-E0CBDBFBD5ED}" destId="{F934859F-4471-45B3-8692-ABA2AEA94C04}" srcOrd="0" destOrd="0" presId="urn:microsoft.com/office/officeart/2005/8/layout/vList2"/>
    <dgm:cxn modelId="{B5551B5A-FA5A-4E80-90C4-DB859074BB42}" type="presOf" srcId="{1E444060-A65B-4A12-AF52-2B51AD0A770B}" destId="{1908AA17-327A-4B43-AF69-050E5DE4C34F}" srcOrd="0" destOrd="0" presId="urn:microsoft.com/office/officeart/2005/8/layout/vList2"/>
    <dgm:cxn modelId="{7EEA3059-8258-4066-876C-55879D80775A}" type="presOf" srcId="{BD4E8102-40ED-422F-B109-8F86B2136BBD}" destId="{C44BF659-2447-4301-9F5F-AD3E1852ED47}" srcOrd="0" destOrd="0" presId="urn:microsoft.com/office/officeart/2005/8/layout/vList2"/>
    <dgm:cxn modelId="{17EDC4CD-3B5A-4908-A649-74D2FD65B95C}" srcId="{3DB894A4-F9DC-40AE-BC18-D4C036DF29F0}" destId="{0D86B162-9899-40B4-9200-1F0873A63F2F}" srcOrd="10" destOrd="0" parTransId="{941C5314-E95B-4F49-9DC8-B1EEC577EBC8}" sibTransId="{BFF9648D-3C13-4612-9DE6-914ED010E8C4}"/>
    <dgm:cxn modelId="{397B8507-5F79-4E09-A27D-2C37008D7522}" srcId="{3DB894A4-F9DC-40AE-BC18-D4C036DF29F0}" destId="{2DDBF88C-D318-426A-8F93-5E0A148C7CD1}" srcOrd="2" destOrd="0" parTransId="{C9CA3824-8F9D-42A6-A06B-F3D397EDE001}" sibTransId="{78ADA15F-6890-43F4-AD47-36EFCC11B3D8}"/>
    <dgm:cxn modelId="{9286019D-BC36-45F1-A516-821671F16CFA}" type="presOf" srcId="{7BEF1715-0D74-4093-B442-A86A4FAAE5E1}" destId="{9E8D055D-F786-438E-8038-6FCC9C107CF5}" srcOrd="0" destOrd="0" presId="urn:microsoft.com/office/officeart/2005/8/layout/vList2"/>
    <dgm:cxn modelId="{B9E36FA4-AAE5-4879-AB7E-6F736853A7B6}" srcId="{3DB894A4-F9DC-40AE-BC18-D4C036DF29F0}" destId="{BD4E8102-40ED-422F-B109-8F86B2136BBD}" srcOrd="7" destOrd="0" parTransId="{5B37EF5F-EF73-4FF3-AC7A-196065BF643A}" sibTransId="{EF992767-ED82-42AB-ABC6-46B453C7FD4D}"/>
    <dgm:cxn modelId="{95756DE0-9E0D-49F5-8449-B9B810187C33}" type="presParOf" srcId="{6AE06AF2-23B3-4176-8F74-07D42A94E167}" destId="{BB1D1F5A-959D-43EC-8132-7E5C06FED8C3}" srcOrd="0" destOrd="0" presId="urn:microsoft.com/office/officeart/2005/8/layout/vList2"/>
    <dgm:cxn modelId="{1DF42D24-7EBC-41A8-B667-AB86FE959659}" type="presParOf" srcId="{6AE06AF2-23B3-4176-8F74-07D42A94E167}" destId="{8E9AF34B-F0B5-4AB7-9C2C-BEE57DA10A45}" srcOrd="1" destOrd="0" presId="urn:microsoft.com/office/officeart/2005/8/layout/vList2"/>
    <dgm:cxn modelId="{69BDED79-C8DD-4FF2-A787-7E878BC3E91F}" type="presParOf" srcId="{6AE06AF2-23B3-4176-8F74-07D42A94E167}" destId="{1908AA17-327A-4B43-AF69-050E5DE4C34F}" srcOrd="2" destOrd="0" presId="urn:microsoft.com/office/officeart/2005/8/layout/vList2"/>
    <dgm:cxn modelId="{F844A0A4-9DC9-422A-9383-A953B6ADEA84}" type="presParOf" srcId="{6AE06AF2-23B3-4176-8F74-07D42A94E167}" destId="{C45242EB-0542-4D48-9BBC-98E4AF3D0578}" srcOrd="3" destOrd="0" presId="urn:microsoft.com/office/officeart/2005/8/layout/vList2"/>
    <dgm:cxn modelId="{1E4A2441-9712-4554-832D-7B7921DA7C63}" type="presParOf" srcId="{6AE06AF2-23B3-4176-8F74-07D42A94E167}" destId="{AF3E4D9D-CD79-49A3-A98E-7F0D71A3F3B7}" srcOrd="4" destOrd="0" presId="urn:microsoft.com/office/officeart/2005/8/layout/vList2"/>
    <dgm:cxn modelId="{940F49C4-7C06-4F83-AA37-9926B9969CDA}" type="presParOf" srcId="{6AE06AF2-23B3-4176-8F74-07D42A94E167}" destId="{1D7FE225-933D-4F5F-BF37-E7F330AAB562}" srcOrd="5" destOrd="0" presId="urn:microsoft.com/office/officeart/2005/8/layout/vList2"/>
    <dgm:cxn modelId="{710E78E3-2D55-4A6E-8E7A-9B22276B43EB}" type="presParOf" srcId="{6AE06AF2-23B3-4176-8F74-07D42A94E167}" destId="{9E8D055D-F786-438E-8038-6FCC9C107CF5}" srcOrd="6" destOrd="0" presId="urn:microsoft.com/office/officeart/2005/8/layout/vList2"/>
    <dgm:cxn modelId="{92484103-D676-40E3-9E3F-B7D73E6039B2}" type="presParOf" srcId="{6AE06AF2-23B3-4176-8F74-07D42A94E167}" destId="{AD52810A-287E-4C64-B87E-225F00263A6C}" srcOrd="7" destOrd="0" presId="urn:microsoft.com/office/officeart/2005/8/layout/vList2"/>
    <dgm:cxn modelId="{D448B62E-763C-42B9-A6CD-648DB0D2B320}" type="presParOf" srcId="{6AE06AF2-23B3-4176-8F74-07D42A94E167}" destId="{F934859F-4471-45B3-8692-ABA2AEA94C04}" srcOrd="8" destOrd="0" presId="urn:microsoft.com/office/officeart/2005/8/layout/vList2"/>
    <dgm:cxn modelId="{C39187CA-688A-4B53-A8D6-8B5820FA64D6}" type="presParOf" srcId="{6AE06AF2-23B3-4176-8F74-07D42A94E167}" destId="{004CA00A-4840-4728-ABB5-E4B92F15413B}" srcOrd="9" destOrd="0" presId="urn:microsoft.com/office/officeart/2005/8/layout/vList2"/>
    <dgm:cxn modelId="{4D8D8106-F123-4695-8BA8-C006EDFCD456}" type="presParOf" srcId="{6AE06AF2-23B3-4176-8F74-07D42A94E167}" destId="{D4B1FEEB-22FF-476A-AB7B-56D2CA704D40}" srcOrd="10" destOrd="0" presId="urn:microsoft.com/office/officeart/2005/8/layout/vList2"/>
    <dgm:cxn modelId="{AAD76B9F-E372-4413-9834-081EF73FB90F}" type="presParOf" srcId="{6AE06AF2-23B3-4176-8F74-07D42A94E167}" destId="{203A2521-8041-4615-8427-EBB22F0A2477}" srcOrd="11" destOrd="0" presId="urn:microsoft.com/office/officeart/2005/8/layout/vList2"/>
    <dgm:cxn modelId="{0771AE56-9777-480D-AD9F-22D1135B8B4C}" type="presParOf" srcId="{6AE06AF2-23B3-4176-8F74-07D42A94E167}" destId="{3EB4D867-D1CE-4E13-8B88-52A9BAA1149A}" srcOrd="12" destOrd="0" presId="urn:microsoft.com/office/officeart/2005/8/layout/vList2"/>
    <dgm:cxn modelId="{D91832A0-7423-4F04-A857-4C64F0EAB70E}" type="presParOf" srcId="{6AE06AF2-23B3-4176-8F74-07D42A94E167}" destId="{CAA22AC3-818A-48D3-946F-520F410DAF82}" srcOrd="13" destOrd="0" presId="urn:microsoft.com/office/officeart/2005/8/layout/vList2"/>
    <dgm:cxn modelId="{F3ADFBA4-384E-4724-B5E9-3B55B1EB1987}" type="presParOf" srcId="{6AE06AF2-23B3-4176-8F74-07D42A94E167}" destId="{C44BF659-2447-4301-9F5F-AD3E1852ED47}" srcOrd="14" destOrd="0" presId="urn:microsoft.com/office/officeart/2005/8/layout/vList2"/>
    <dgm:cxn modelId="{1AED1CDC-4B94-4C7A-ABF8-637DFDC68CB4}" type="presParOf" srcId="{6AE06AF2-23B3-4176-8F74-07D42A94E167}" destId="{47699280-200E-4D41-807F-C773C0777554}" srcOrd="15" destOrd="0" presId="urn:microsoft.com/office/officeart/2005/8/layout/vList2"/>
    <dgm:cxn modelId="{0F4FB167-FD83-45CE-860F-9FAE7A18F7AA}" type="presParOf" srcId="{6AE06AF2-23B3-4176-8F74-07D42A94E167}" destId="{D7CD99FD-4D0F-4BB4-97A3-0E090BA7E9D2}" srcOrd="16" destOrd="0" presId="urn:microsoft.com/office/officeart/2005/8/layout/vList2"/>
    <dgm:cxn modelId="{6A097C91-5DFF-4425-BE1F-0A308EA06C40}" type="presParOf" srcId="{6AE06AF2-23B3-4176-8F74-07D42A94E167}" destId="{C9FD4677-F104-44B8-99A3-2C49EAAA7680}" srcOrd="17" destOrd="0" presId="urn:microsoft.com/office/officeart/2005/8/layout/vList2"/>
    <dgm:cxn modelId="{3DD9EC6F-4E29-4EEF-B645-597509133625}" type="presParOf" srcId="{6AE06AF2-23B3-4176-8F74-07D42A94E167}" destId="{EC003BAE-259C-43A8-8C36-22717A0FAC5F}" srcOrd="18" destOrd="0" presId="urn:microsoft.com/office/officeart/2005/8/layout/vList2"/>
    <dgm:cxn modelId="{FD5D98C6-36CA-45BA-B2BC-CBF13EFBDA0E}" type="presParOf" srcId="{6AE06AF2-23B3-4176-8F74-07D42A94E167}" destId="{60FB8149-39DA-4DCB-BD6A-96EC04E0A187}" srcOrd="19" destOrd="0" presId="urn:microsoft.com/office/officeart/2005/8/layout/vList2"/>
    <dgm:cxn modelId="{B251D521-4AEE-4FD1-AD60-21F1F8422F25}" type="presParOf" srcId="{6AE06AF2-23B3-4176-8F74-07D42A94E167}" destId="{F1801D03-AE25-4C79-9513-5FF5127A7710}" srcOrd="2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B894A4-F9DC-40AE-BC18-D4C036DF29F0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sl-SI"/>
        </a:p>
      </dgm:t>
    </dgm:pt>
    <dgm:pt modelId="{45C13BD8-BA14-44AA-971F-1F552C020E15}">
      <dgm:prSet custT="1"/>
      <dgm:spPr/>
      <dgm:t>
        <a:bodyPr/>
        <a:lstStyle/>
        <a:p>
          <a:pPr rtl="0">
            <a:spcBef>
              <a:spcPts val="600"/>
            </a:spcBef>
            <a:spcAft>
              <a:spcPts val="200"/>
            </a:spcAft>
          </a:pPr>
          <a:r>
            <a:rPr lang="sl-SI" sz="1600" dirty="0" smtClean="0"/>
            <a:t>tako spoznamo bodoče kadre, spoznavanje možnih kandidatov za zaposlitev </a:t>
          </a:r>
          <a:endParaRPr lang="sl-SI" sz="1600" dirty="0"/>
        </a:p>
      </dgm:t>
    </dgm:pt>
    <dgm:pt modelId="{C346D147-8FE1-458B-83BB-DB0E614F56E0}" type="parTrans" cxnId="{CDB723BB-0082-42C9-B42C-5C1D125E3C13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AC97683E-BFEB-4A47-AA82-560263CCEF2E}" type="sibTrans" cxnId="{CDB723BB-0082-42C9-B42C-5C1D125E3C13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AC773B52-0514-4535-ABB3-D23A5516F00F}">
      <dgm:prSet custT="1"/>
      <dgm:spPr/>
      <dgm:t>
        <a:bodyPr/>
        <a:lstStyle/>
        <a:p>
          <a:r>
            <a:rPr lang="sl-SI" sz="1600" dirty="0" smtClean="0"/>
            <a:t>do sedaj smo bili zadovoljni z dijaki in tudi dodatna pomoč vedno prav pride </a:t>
          </a:r>
          <a:endParaRPr lang="sl-SI" sz="1600" dirty="0"/>
        </a:p>
      </dgm:t>
    </dgm:pt>
    <dgm:pt modelId="{2AEFBF09-F6FC-4C44-8960-E6F40C726768}" type="parTrans" cxnId="{215E325B-FBD3-4DC0-95BF-1CCCF563D799}">
      <dgm:prSet/>
      <dgm:spPr/>
      <dgm:t>
        <a:bodyPr/>
        <a:lstStyle/>
        <a:p>
          <a:endParaRPr lang="sl-SI"/>
        </a:p>
      </dgm:t>
    </dgm:pt>
    <dgm:pt modelId="{16177B77-D021-40D7-8340-71E6BBCE907E}" type="sibTrans" cxnId="{215E325B-FBD3-4DC0-95BF-1CCCF563D799}">
      <dgm:prSet/>
      <dgm:spPr/>
      <dgm:t>
        <a:bodyPr/>
        <a:lstStyle/>
        <a:p>
          <a:endParaRPr lang="sl-SI"/>
        </a:p>
      </dgm:t>
    </dgm:pt>
    <dgm:pt modelId="{6EE6C80D-6C74-4964-9560-8C8D3E2A3DC6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sl-SI" sz="1600" dirty="0" smtClean="0"/>
            <a:t>sodelovati želimo v izobraževalnem procesu, da na ta način sooblikujemo ustrezen kader, ki se bo v bodočnosti imel možnost zaposliti v naši ustanovi</a:t>
          </a:r>
          <a:endParaRPr lang="sl-SI" sz="1600" dirty="0"/>
        </a:p>
      </dgm:t>
    </dgm:pt>
    <dgm:pt modelId="{F7EBA758-5CC6-4072-8548-A8804BB02113}" type="parTrans" cxnId="{8A8F2E6A-5105-47AC-A8E6-9E5EE8CF2B3D}">
      <dgm:prSet/>
      <dgm:spPr/>
      <dgm:t>
        <a:bodyPr/>
        <a:lstStyle/>
        <a:p>
          <a:endParaRPr lang="sl-SI"/>
        </a:p>
      </dgm:t>
    </dgm:pt>
    <dgm:pt modelId="{378F97C9-5A35-4732-A7E8-63176D3BEA17}" type="sibTrans" cxnId="{8A8F2E6A-5105-47AC-A8E6-9E5EE8CF2B3D}">
      <dgm:prSet/>
      <dgm:spPr/>
      <dgm:t>
        <a:bodyPr/>
        <a:lstStyle/>
        <a:p>
          <a:endParaRPr lang="sl-SI"/>
        </a:p>
      </dgm:t>
    </dgm:pt>
    <dgm:pt modelId="{E44B49B0-F708-4E0C-B522-785CC45DEA37}">
      <dgm:prSet custT="1"/>
      <dgm:spPr/>
      <dgm:t>
        <a:bodyPr/>
        <a:lstStyle/>
        <a:p>
          <a:r>
            <a:rPr lang="sl-SI" sz="1600" dirty="0" smtClean="0"/>
            <a:t>mladim je potrebno ponuditi možnost praktičnega usposabljanja, da vsaj malo spoznajo področja dela praktično.</a:t>
          </a:r>
          <a:endParaRPr lang="sl-SI" sz="1600" dirty="0"/>
        </a:p>
      </dgm:t>
    </dgm:pt>
    <dgm:pt modelId="{F615FB79-9B19-450F-A1A2-60A16E7F7043}" type="parTrans" cxnId="{B7288BAE-3C20-4E66-AB4C-5E0AF55746D9}">
      <dgm:prSet/>
      <dgm:spPr/>
      <dgm:t>
        <a:bodyPr/>
        <a:lstStyle/>
        <a:p>
          <a:endParaRPr lang="sl-SI"/>
        </a:p>
      </dgm:t>
    </dgm:pt>
    <dgm:pt modelId="{BF69ACA9-08D3-4FE5-8E0B-ECF6D5B86284}" type="sibTrans" cxnId="{B7288BAE-3C20-4E66-AB4C-5E0AF55746D9}">
      <dgm:prSet/>
      <dgm:spPr/>
      <dgm:t>
        <a:bodyPr/>
        <a:lstStyle/>
        <a:p>
          <a:endParaRPr lang="sl-SI"/>
        </a:p>
      </dgm:t>
    </dgm:pt>
    <dgm:pt modelId="{8CA2418A-7115-4FBE-AF38-09D94E5A2175}">
      <dgm:prSet custT="1"/>
      <dgm:spPr/>
      <dgm:t>
        <a:bodyPr/>
        <a:lstStyle/>
        <a:p>
          <a:r>
            <a:rPr lang="sl-SI" sz="1600" dirty="0" smtClean="0"/>
            <a:t>sodelovali bi v primeru, da bo praksa potekala dlje časa (vsaj 1 mesec) - 10 dni je absolutno premalo, v tem času dijak ne more spoznati niti osnov, vidi premalo praktičnih primerov</a:t>
          </a:r>
          <a:endParaRPr lang="sl-SI" sz="1600" dirty="0"/>
        </a:p>
      </dgm:t>
    </dgm:pt>
    <dgm:pt modelId="{1F4EC638-512F-46EE-BC20-F67AD41682A9}" type="parTrans" cxnId="{AC99A703-80CD-4A3F-BE41-DF13B53FB3FF}">
      <dgm:prSet/>
      <dgm:spPr/>
      <dgm:t>
        <a:bodyPr/>
        <a:lstStyle/>
        <a:p>
          <a:endParaRPr lang="sl-SI"/>
        </a:p>
      </dgm:t>
    </dgm:pt>
    <dgm:pt modelId="{6BFA1527-DCE2-4950-A130-FADD7E44FCD6}" type="sibTrans" cxnId="{AC99A703-80CD-4A3F-BE41-DF13B53FB3FF}">
      <dgm:prSet/>
      <dgm:spPr/>
      <dgm:t>
        <a:bodyPr/>
        <a:lstStyle/>
        <a:p>
          <a:endParaRPr lang="sl-SI"/>
        </a:p>
      </dgm:t>
    </dgm:pt>
    <dgm:pt modelId="{DADB7666-0D08-48C1-9737-DF7E5DCE2EC8}">
      <dgm:prSet custT="1"/>
      <dgm:spPr/>
      <dgm:t>
        <a:bodyPr/>
        <a:lstStyle/>
        <a:p>
          <a:r>
            <a:rPr lang="sl-SI" sz="1600" dirty="0" smtClean="0"/>
            <a:t>zelo rada predajam svoje znanje na mlajšo generacijo, še posebej, če so zainteresirani</a:t>
          </a:r>
          <a:endParaRPr lang="sl-SI" sz="1600" dirty="0"/>
        </a:p>
      </dgm:t>
    </dgm:pt>
    <dgm:pt modelId="{10355CC1-E325-4FFF-B514-8365F4000A6B}" type="parTrans" cxnId="{232E8156-5A5F-4291-9B07-88FE4B5EA6B9}">
      <dgm:prSet/>
      <dgm:spPr/>
      <dgm:t>
        <a:bodyPr/>
        <a:lstStyle/>
        <a:p>
          <a:endParaRPr lang="sl-SI"/>
        </a:p>
      </dgm:t>
    </dgm:pt>
    <dgm:pt modelId="{1F534033-63BA-46E5-A3CE-30D6226756F2}" type="sibTrans" cxnId="{232E8156-5A5F-4291-9B07-88FE4B5EA6B9}">
      <dgm:prSet/>
      <dgm:spPr/>
      <dgm:t>
        <a:bodyPr/>
        <a:lstStyle/>
        <a:p>
          <a:endParaRPr lang="sl-SI"/>
        </a:p>
      </dgm:t>
    </dgm:pt>
    <dgm:pt modelId="{99F56C28-BA18-4054-949B-622F0C547B98}">
      <dgm:prSet custT="1"/>
      <dgm:spPr/>
      <dgm:t>
        <a:bodyPr/>
        <a:lstStyle/>
        <a:p>
          <a:r>
            <a:rPr lang="sl-SI" sz="1600" dirty="0" smtClean="0"/>
            <a:t>dijak bo dobil vsaj malo pregleda nad delovanjem organizacije</a:t>
          </a:r>
          <a:endParaRPr lang="sl-SI" sz="1600" dirty="0"/>
        </a:p>
      </dgm:t>
    </dgm:pt>
    <dgm:pt modelId="{CA9B5726-D314-43A4-B929-7124BF15B1E7}" type="parTrans" cxnId="{78982783-489F-4376-B895-17211C7D9799}">
      <dgm:prSet/>
      <dgm:spPr/>
      <dgm:t>
        <a:bodyPr/>
        <a:lstStyle/>
        <a:p>
          <a:endParaRPr lang="sl-SI"/>
        </a:p>
      </dgm:t>
    </dgm:pt>
    <dgm:pt modelId="{E3970BFB-5AD5-41C0-8C2C-48D868D30C0A}" type="sibTrans" cxnId="{78982783-489F-4376-B895-17211C7D9799}">
      <dgm:prSet/>
      <dgm:spPr/>
      <dgm:t>
        <a:bodyPr/>
        <a:lstStyle/>
        <a:p>
          <a:endParaRPr lang="sl-SI"/>
        </a:p>
      </dgm:t>
    </dgm:pt>
    <dgm:pt modelId="{7B43E1D3-EFFD-404E-B1BC-80FA36EAB7BA}">
      <dgm:prSet custT="1"/>
      <dgm:spPr/>
      <dgm:t>
        <a:bodyPr/>
        <a:lstStyle/>
        <a:p>
          <a:r>
            <a:rPr lang="sl-SI" sz="1600" dirty="0" smtClean="0"/>
            <a:t>menim, da usposabljanje zelo koristi dijakom, saj poleg znanja pridobijo tudi delavne navade</a:t>
          </a:r>
          <a:endParaRPr lang="sl-SI" sz="1600" dirty="0"/>
        </a:p>
      </dgm:t>
    </dgm:pt>
    <dgm:pt modelId="{E96316F3-D092-4741-9259-8A073235239B}" type="parTrans" cxnId="{2F2763A9-8434-43AE-9CC4-846EAF8D4D33}">
      <dgm:prSet/>
      <dgm:spPr/>
      <dgm:t>
        <a:bodyPr/>
        <a:lstStyle/>
        <a:p>
          <a:endParaRPr lang="sl-SI"/>
        </a:p>
      </dgm:t>
    </dgm:pt>
    <dgm:pt modelId="{E513974D-5F5E-4380-B7B4-9223EF096E7D}" type="sibTrans" cxnId="{2F2763A9-8434-43AE-9CC4-846EAF8D4D33}">
      <dgm:prSet/>
      <dgm:spPr/>
      <dgm:t>
        <a:bodyPr/>
        <a:lstStyle/>
        <a:p>
          <a:endParaRPr lang="sl-SI"/>
        </a:p>
      </dgm:t>
    </dgm:pt>
    <dgm:pt modelId="{47D9D5F9-44D1-4597-BD54-692B62DBB8AE}">
      <dgm:prSet custT="1"/>
      <dgm:spPr/>
      <dgm:t>
        <a:bodyPr/>
        <a:lstStyle/>
        <a:p>
          <a:r>
            <a:rPr lang="sl-SI" sz="1600" dirty="0" smtClean="0"/>
            <a:t>da učenci opravijo obvezno prakso oz. pogoj vpisa v višji letnik</a:t>
          </a:r>
          <a:endParaRPr lang="sl-SI" sz="1600" dirty="0"/>
        </a:p>
      </dgm:t>
    </dgm:pt>
    <dgm:pt modelId="{62FEC408-DF3C-4B1A-836C-52D29107E70B}" type="parTrans" cxnId="{3EDB438E-2431-4A5B-8115-91FA9341F94D}">
      <dgm:prSet/>
      <dgm:spPr/>
      <dgm:t>
        <a:bodyPr/>
        <a:lstStyle/>
        <a:p>
          <a:endParaRPr lang="sl-SI"/>
        </a:p>
      </dgm:t>
    </dgm:pt>
    <dgm:pt modelId="{9646A11E-B31D-405B-AEAC-734F36AC25F0}" type="sibTrans" cxnId="{3EDB438E-2431-4A5B-8115-91FA9341F94D}">
      <dgm:prSet/>
      <dgm:spPr/>
      <dgm:t>
        <a:bodyPr/>
        <a:lstStyle/>
        <a:p>
          <a:endParaRPr lang="sl-SI"/>
        </a:p>
      </dgm:t>
    </dgm:pt>
    <dgm:pt modelId="{2E23116D-CD01-4851-9D73-A5B9918E285F}">
      <dgm:prSet custT="1"/>
      <dgm:spPr/>
      <dgm:t>
        <a:bodyPr/>
        <a:lstStyle/>
        <a:p>
          <a:r>
            <a:rPr lang="sl-SI" sz="1600" dirty="0" smtClean="0"/>
            <a:t>mlade je potrebno pripraviti na delovne navade</a:t>
          </a:r>
          <a:endParaRPr lang="sl-SI" sz="1600" dirty="0"/>
        </a:p>
      </dgm:t>
    </dgm:pt>
    <dgm:pt modelId="{C34C965F-234E-40B4-920C-B3B5358B7A49}" type="parTrans" cxnId="{CE709AB1-CADF-44C2-8057-3E1575819E7B}">
      <dgm:prSet/>
      <dgm:spPr/>
      <dgm:t>
        <a:bodyPr/>
        <a:lstStyle/>
        <a:p>
          <a:endParaRPr lang="sl-SI"/>
        </a:p>
      </dgm:t>
    </dgm:pt>
    <dgm:pt modelId="{03859417-EFDF-4908-BD94-A708552409F4}" type="sibTrans" cxnId="{CE709AB1-CADF-44C2-8057-3E1575819E7B}">
      <dgm:prSet/>
      <dgm:spPr/>
      <dgm:t>
        <a:bodyPr/>
        <a:lstStyle/>
        <a:p>
          <a:endParaRPr lang="sl-SI"/>
        </a:p>
      </dgm:t>
    </dgm:pt>
    <dgm:pt modelId="{D882DFD3-258E-4349-9C70-90CCC3F9D22F}">
      <dgm:prSet custT="1"/>
      <dgm:spPr/>
      <dgm:t>
        <a:bodyPr/>
        <a:lstStyle/>
        <a:p>
          <a:r>
            <a:rPr lang="sl-SI" sz="1600" dirty="0" smtClean="0"/>
            <a:t>socializacija učencev</a:t>
          </a:r>
          <a:endParaRPr lang="sl-SI" sz="1600" dirty="0"/>
        </a:p>
      </dgm:t>
    </dgm:pt>
    <dgm:pt modelId="{4E974EC7-B3A2-42B7-A8D4-486B31D66530}" type="parTrans" cxnId="{D512B5E0-3C34-41EA-B18B-7E22AC127046}">
      <dgm:prSet/>
      <dgm:spPr/>
      <dgm:t>
        <a:bodyPr/>
        <a:lstStyle/>
        <a:p>
          <a:endParaRPr lang="sl-SI"/>
        </a:p>
      </dgm:t>
    </dgm:pt>
    <dgm:pt modelId="{12215C5E-BB3C-4365-83DF-301A1B4CAC62}" type="sibTrans" cxnId="{D512B5E0-3C34-41EA-B18B-7E22AC127046}">
      <dgm:prSet/>
      <dgm:spPr/>
      <dgm:t>
        <a:bodyPr/>
        <a:lstStyle/>
        <a:p>
          <a:endParaRPr lang="sl-SI"/>
        </a:p>
      </dgm:t>
    </dgm:pt>
    <dgm:pt modelId="{6AE06AF2-23B3-4176-8F74-07D42A94E167}" type="pres">
      <dgm:prSet presAssocID="{3DB894A4-F9DC-40AE-BC18-D4C036DF29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B1D1F5A-959D-43EC-8132-7E5C06FED8C3}" type="pres">
      <dgm:prSet presAssocID="{45C13BD8-BA14-44AA-971F-1F552C020E15}" presName="parentText" presStyleLbl="node1" presStyleIdx="0" presStyleCnt="11" custScaleY="12980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E9AF34B-F0B5-4AB7-9C2C-BEE57DA10A45}" type="pres">
      <dgm:prSet presAssocID="{AC97683E-BFEB-4A47-AA82-560263CCEF2E}" presName="spacer" presStyleCnt="0"/>
      <dgm:spPr/>
    </dgm:pt>
    <dgm:pt modelId="{CF77940F-88D4-44BA-BF27-D3BBD5329D7B}" type="pres">
      <dgm:prSet presAssocID="{AC773B52-0514-4535-ABB3-D23A5516F00F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3C970B5-F8A1-4A00-A8FB-08D451D9ECC0}" type="pres">
      <dgm:prSet presAssocID="{16177B77-D021-40D7-8340-71E6BBCE907E}" presName="spacer" presStyleCnt="0"/>
      <dgm:spPr/>
    </dgm:pt>
    <dgm:pt modelId="{A493459E-1261-4FFA-B6EC-5AA8B21AF4AC}" type="pres">
      <dgm:prSet presAssocID="{6EE6C80D-6C74-4964-9560-8C8D3E2A3DC6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6F0295B-5DA8-48C9-A4FA-6FE3DD428FC6}" type="pres">
      <dgm:prSet presAssocID="{378F97C9-5A35-4732-A7E8-63176D3BEA17}" presName="spacer" presStyleCnt="0"/>
      <dgm:spPr/>
    </dgm:pt>
    <dgm:pt modelId="{B55CA87F-C2BA-4223-806E-191BB2D32020}" type="pres">
      <dgm:prSet presAssocID="{E44B49B0-F708-4E0C-B522-785CC45DEA37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186077F-8927-4658-98C9-80807020F515}" type="pres">
      <dgm:prSet presAssocID="{BF69ACA9-08D3-4FE5-8E0B-ECF6D5B86284}" presName="spacer" presStyleCnt="0"/>
      <dgm:spPr/>
    </dgm:pt>
    <dgm:pt modelId="{8BCAEBDE-2AB2-470E-9D72-1E0D8677B74F}" type="pres">
      <dgm:prSet presAssocID="{8CA2418A-7115-4FBE-AF38-09D94E5A2175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6909E2A-06DB-4FEB-BA20-4AFE24A80444}" type="pres">
      <dgm:prSet presAssocID="{6BFA1527-DCE2-4950-A130-FADD7E44FCD6}" presName="spacer" presStyleCnt="0"/>
      <dgm:spPr/>
    </dgm:pt>
    <dgm:pt modelId="{6682157B-D852-4F86-B0FA-9FAC578B25CC}" type="pres">
      <dgm:prSet presAssocID="{DADB7666-0D08-48C1-9737-DF7E5DCE2EC8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847D169-3024-4A92-8328-4A701CBD54E8}" type="pres">
      <dgm:prSet presAssocID="{1F534033-63BA-46E5-A3CE-30D6226756F2}" presName="spacer" presStyleCnt="0"/>
      <dgm:spPr/>
    </dgm:pt>
    <dgm:pt modelId="{4FE47C6B-D4E9-454B-9100-208609990ED8}" type="pres">
      <dgm:prSet presAssocID="{99F56C28-BA18-4054-949B-622F0C547B98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6316D10-EDAA-44DD-92AC-C6322175B522}" type="pres">
      <dgm:prSet presAssocID="{E3970BFB-5AD5-41C0-8C2C-48D868D30C0A}" presName="spacer" presStyleCnt="0"/>
      <dgm:spPr/>
    </dgm:pt>
    <dgm:pt modelId="{4404D766-CECE-48A2-B063-51F91561F7E7}" type="pres">
      <dgm:prSet presAssocID="{7B43E1D3-EFFD-404E-B1BC-80FA36EAB7BA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9D0C758-F5F2-4BC7-B754-93C3F9128348}" type="pres">
      <dgm:prSet presAssocID="{E513974D-5F5E-4380-B7B4-9223EF096E7D}" presName="spacer" presStyleCnt="0"/>
      <dgm:spPr/>
    </dgm:pt>
    <dgm:pt modelId="{F220F58F-6BD2-42EB-B840-3ECE339251D0}" type="pres">
      <dgm:prSet presAssocID="{47D9D5F9-44D1-4597-BD54-692B62DBB8AE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967C3DF-762E-4932-86AE-245CB81D2AC5}" type="pres">
      <dgm:prSet presAssocID="{9646A11E-B31D-405B-AEAC-734F36AC25F0}" presName="spacer" presStyleCnt="0"/>
      <dgm:spPr/>
    </dgm:pt>
    <dgm:pt modelId="{2636B7EB-7278-463E-922E-6269F0ABA498}" type="pres">
      <dgm:prSet presAssocID="{2E23116D-CD01-4851-9D73-A5B9918E285F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66F7037-568D-4913-BD62-7F886BB199A1}" type="pres">
      <dgm:prSet presAssocID="{03859417-EFDF-4908-BD94-A708552409F4}" presName="spacer" presStyleCnt="0"/>
      <dgm:spPr/>
    </dgm:pt>
    <dgm:pt modelId="{C89A6B8A-F3A7-4A73-AA51-6046DE6D4B3F}" type="pres">
      <dgm:prSet presAssocID="{D882DFD3-258E-4349-9C70-90CCC3F9D22F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F8BF26C-F860-4E15-9611-48E90C5A77B9}" type="presOf" srcId="{45C13BD8-BA14-44AA-971F-1F552C020E15}" destId="{BB1D1F5A-959D-43EC-8132-7E5C06FED8C3}" srcOrd="0" destOrd="0" presId="urn:microsoft.com/office/officeart/2005/8/layout/vList2"/>
    <dgm:cxn modelId="{4AF2AB5B-A0C2-4FB0-AC11-A03A27B9CC07}" type="presOf" srcId="{6EE6C80D-6C74-4964-9560-8C8D3E2A3DC6}" destId="{A493459E-1261-4FFA-B6EC-5AA8B21AF4AC}" srcOrd="0" destOrd="0" presId="urn:microsoft.com/office/officeart/2005/8/layout/vList2"/>
    <dgm:cxn modelId="{78982783-489F-4376-B895-17211C7D9799}" srcId="{3DB894A4-F9DC-40AE-BC18-D4C036DF29F0}" destId="{99F56C28-BA18-4054-949B-622F0C547B98}" srcOrd="6" destOrd="0" parTransId="{CA9B5726-D314-43A4-B929-7124BF15B1E7}" sibTransId="{E3970BFB-5AD5-41C0-8C2C-48D868D30C0A}"/>
    <dgm:cxn modelId="{4B800F33-34AE-4C9B-866D-DB4A44347006}" type="presOf" srcId="{2E23116D-CD01-4851-9D73-A5B9918E285F}" destId="{2636B7EB-7278-463E-922E-6269F0ABA498}" srcOrd="0" destOrd="0" presId="urn:microsoft.com/office/officeart/2005/8/layout/vList2"/>
    <dgm:cxn modelId="{2D96C61F-E2C4-4952-A9F3-527A106B5F0C}" type="presOf" srcId="{DADB7666-0D08-48C1-9737-DF7E5DCE2EC8}" destId="{6682157B-D852-4F86-B0FA-9FAC578B25CC}" srcOrd="0" destOrd="0" presId="urn:microsoft.com/office/officeart/2005/8/layout/vList2"/>
    <dgm:cxn modelId="{CDB723BB-0082-42C9-B42C-5C1D125E3C13}" srcId="{3DB894A4-F9DC-40AE-BC18-D4C036DF29F0}" destId="{45C13BD8-BA14-44AA-971F-1F552C020E15}" srcOrd="0" destOrd="0" parTransId="{C346D147-8FE1-458B-83BB-DB0E614F56E0}" sibTransId="{AC97683E-BFEB-4A47-AA82-560263CCEF2E}"/>
    <dgm:cxn modelId="{215E325B-FBD3-4DC0-95BF-1CCCF563D799}" srcId="{3DB894A4-F9DC-40AE-BC18-D4C036DF29F0}" destId="{AC773B52-0514-4535-ABB3-D23A5516F00F}" srcOrd="1" destOrd="0" parTransId="{2AEFBF09-F6FC-4C44-8960-E6F40C726768}" sibTransId="{16177B77-D021-40D7-8340-71E6BBCE907E}"/>
    <dgm:cxn modelId="{3F9E0D55-613E-4138-AF85-9703F5E96005}" type="presOf" srcId="{D882DFD3-258E-4349-9C70-90CCC3F9D22F}" destId="{C89A6B8A-F3A7-4A73-AA51-6046DE6D4B3F}" srcOrd="0" destOrd="0" presId="urn:microsoft.com/office/officeart/2005/8/layout/vList2"/>
    <dgm:cxn modelId="{6D224534-9514-4B6E-A1E3-180288B1B121}" type="presOf" srcId="{47D9D5F9-44D1-4597-BD54-692B62DBB8AE}" destId="{F220F58F-6BD2-42EB-B840-3ECE339251D0}" srcOrd="0" destOrd="0" presId="urn:microsoft.com/office/officeart/2005/8/layout/vList2"/>
    <dgm:cxn modelId="{3B1FFF6F-DAD5-416C-B206-D08667F26348}" type="presOf" srcId="{3DB894A4-F9DC-40AE-BC18-D4C036DF29F0}" destId="{6AE06AF2-23B3-4176-8F74-07D42A94E167}" srcOrd="0" destOrd="0" presId="urn:microsoft.com/office/officeart/2005/8/layout/vList2"/>
    <dgm:cxn modelId="{8D4B854E-60A2-4059-9542-94ED0D647ED6}" type="presOf" srcId="{AC773B52-0514-4535-ABB3-D23A5516F00F}" destId="{CF77940F-88D4-44BA-BF27-D3BBD5329D7B}" srcOrd="0" destOrd="0" presId="urn:microsoft.com/office/officeart/2005/8/layout/vList2"/>
    <dgm:cxn modelId="{5FAE4FA2-813F-432F-A60B-8C9028D7973D}" type="presOf" srcId="{8CA2418A-7115-4FBE-AF38-09D94E5A2175}" destId="{8BCAEBDE-2AB2-470E-9D72-1E0D8677B74F}" srcOrd="0" destOrd="0" presId="urn:microsoft.com/office/officeart/2005/8/layout/vList2"/>
    <dgm:cxn modelId="{D512B5E0-3C34-41EA-B18B-7E22AC127046}" srcId="{3DB894A4-F9DC-40AE-BC18-D4C036DF29F0}" destId="{D882DFD3-258E-4349-9C70-90CCC3F9D22F}" srcOrd="10" destOrd="0" parTransId="{4E974EC7-B3A2-42B7-A8D4-486B31D66530}" sibTransId="{12215C5E-BB3C-4365-83DF-301A1B4CAC62}"/>
    <dgm:cxn modelId="{4901909E-F0FA-40CD-8108-6814C5183070}" type="presOf" srcId="{99F56C28-BA18-4054-949B-622F0C547B98}" destId="{4FE47C6B-D4E9-454B-9100-208609990ED8}" srcOrd="0" destOrd="0" presId="urn:microsoft.com/office/officeart/2005/8/layout/vList2"/>
    <dgm:cxn modelId="{62215D0D-AB92-4AEB-A1BF-ACFAC6F5DF73}" type="presOf" srcId="{E44B49B0-F708-4E0C-B522-785CC45DEA37}" destId="{B55CA87F-C2BA-4223-806E-191BB2D32020}" srcOrd="0" destOrd="0" presId="urn:microsoft.com/office/officeart/2005/8/layout/vList2"/>
    <dgm:cxn modelId="{3EDB438E-2431-4A5B-8115-91FA9341F94D}" srcId="{3DB894A4-F9DC-40AE-BC18-D4C036DF29F0}" destId="{47D9D5F9-44D1-4597-BD54-692B62DBB8AE}" srcOrd="8" destOrd="0" parTransId="{62FEC408-DF3C-4B1A-836C-52D29107E70B}" sibTransId="{9646A11E-B31D-405B-AEAC-734F36AC25F0}"/>
    <dgm:cxn modelId="{451D0344-FC11-4057-A4C3-DF01690BCA0C}" type="presOf" srcId="{7B43E1D3-EFFD-404E-B1BC-80FA36EAB7BA}" destId="{4404D766-CECE-48A2-B063-51F91561F7E7}" srcOrd="0" destOrd="0" presId="urn:microsoft.com/office/officeart/2005/8/layout/vList2"/>
    <dgm:cxn modelId="{2F2763A9-8434-43AE-9CC4-846EAF8D4D33}" srcId="{3DB894A4-F9DC-40AE-BC18-D4C036DF29F0}" destId="{7B43E1D3-EFFD-404E-B1BC-80FA36EAB7BA}" srcOrd="7" destOrd="0" parTransId="{E96316F3-D092-4741-9259-8A073235239B}" sibTransId="{E513974D-5F5E-4380-B7B4-9223EF096E7D}"/>
    <dgm:cxn modelId="{CE709AB1-CADF-44C2-8057-3E1575819E7B}" srcId="{3DB894A4-F9DC-40AE-BC18-D4C036DF29F0}" destId="{2E23116D-CD01-4851-9D73-A5B9918E285F}" srcOrd="9" destOrd="0" parTransId="{C34C965F-234E-40B4-920C-B3B5358B7A49}" sibTransId="{03859417-EFDF-4908-BD94-A708552409F4}"/>
    <dgm:cxn modelId="{8A8F2E6A-5105-47AC-A8E6-9E5EE8CF2B3D}" srcId="{3DB894A4-F9DC-40AE-BC18-D4C036DF29F0}" destId="{6EE6C80D-6C74-4964-9560-8C8D3E2A3DC6}" srcOrd="2" destOrd="0" parTransId="{F7EBA758-5CC6-4072-8548-A8804BB02113}" sibTransId="{378F97C9-5A35-4732-A7E8-63176D3BEA17}"/>
    <dgm:cxn modelId="{B7288BAE-3C20-4E66-AB4C-5E0AF55746D9}" srcId="{3DB894A4-F9DC-40AE-BC18-D4C036DF29F0}" destId="{E44B49B0-F708-4E0C-B522-785CC45DEA37}" srcOrd="3" destOrd="0" parTransId="{F615FB79-9B19-450F-A1A2-60A16E7F7043}" sibTransId="{BF69ACA9-08D3-4FE5-8E0B-ECF6D5B86284}"/>
    <dgm:cxn modelId="{232E8156-5A5F-4291-9B07-88FE4B5EA6B9}" srcId="{3DB894A4-F9DC-40AE-BC18-D4C036DF29F0}" destId="{DADB7666-0D08-48C1-9737-DF7E5DCE2EC8}" srcOrd="5" destOrd="0" parTransId="{10355CC1-E325-4FFF-B514-8365F4000A6B}" sibTransId="{1F534033-63BA-46E5-A3CE-30D6226756F2}"/>
    <dgm:cxn modelId="{AC99A703-80CD-4A3F-BE41-DF13B53FB3FF}" srcId="{3DB894A4-F9DC-40AE-BC18-D4C036DF29F0}" destId="{8CA2418A-7115-4FBE-AF38-09D94E5A2175}" srcOrd="4" destOrd="0" parTransId="{1F4EC638-512F-46EE-BC20-F67AD41682A9}" sibTransId="{6BFA1527-DCE2-4950-A130-FADD7E44FCD6}"/>
    <dgm:cxn modelId="{C37ADC0E-1E2F-4968-9113-CCC5DE83D7AC}" type="presParOf" srcId="{6AE06AF2-23B3-4176-8F74-07D42A94E167}" destId="{BB1D1F5A-959D-43EC-8132-7E5C06FED8C3}" srcOrd="0" destOrd="0" presId="urn:microsoft.com/office/officeart/2005/8/layout/vList2"/>
    <dgm:cxn modelId="{1D1EC677-D581-447D-BAD1-C5E9AF3EDD76}" type="presParOf" srcId="{6AE06AF2-23B3-4176-8F74-07D42A94E167}" destId="{8E9AF34B-F0B5-4AB7-9C2C-BEE57DA10A45}" srcOrd="1" destOrd="0" presId="urn:microsoft.com/office/officeart/2005/8/layout/vList2"/>
    <dgm:cxn modelId="{CF60AE71-ACEF-44B9-91DF-56F92FF0B32E}" type="presParOf" srcId="{6AE06AF2-23B3-4176-8F74-07D42A94E167}" destId="{CF77940F-88D4-44BA-BF27-D3BBD5329D7B}" srcOrd="2" destOrd="0" presId="urn:microsoft.com/office/officeart/2005/8/layout/vList2"/>
    <dgm:cxn modelId="{E4159C4A-1CB4-4318-8A34-860D42486DEF}" type="presParOf" srcId="{6AE06AF2-23B3-4176-8F74-07D42A94E167}" destId="{83C970B5-F8A1-4A00-A8FB-08D451D9ECC0}" srcOrd="3" destOrd="0" presId="urn:microsoft.com/office/officeart/2005/8/layout/vList2"/>
    <dgm:cxn modelId="{A5182304-8771-466D-99CB-56C06D2166B5}" type="presParOf" srcId="{6AE06AF2-23B3-4176-8F74-07D42A94E167}" destId="{A493459E-1261-4FFA-B6EC-5AA8B21AF4AC}" srcOrd="4" destOrd="0" presId="urn:microsoft.com/office/officeart/2005/8/layout/vList2"/>
    <dgm:cxn modelId="{0D37D287-3A66-4166-BFBC-0B5AE539D146}" type="presParOf" srcId="{6AE06AF2-23B3-4176-8F74-07D42A94E167}" destId="{96F0295B-5DA8-48C9-A4FA-6FE3DD428FC6}" srcOrd="5" destOrd="0" presId="urn:microsoft.com/office/officeart/2005/8/layout/vList2"/>
    <dgm:cxn modelId="{57195C0B-653A-4411-89DD-0B4C7207DD91}" type="presParOf" srcId="{6AE06AF2-23B3-4176-8F74-07D42A94E167}" destId="{B55CA87F-C2BA-4223-806E-191BB2D32020}" srcOrd="6" destOrd="0" presId="urn:microsoft.com/office/officeart/2005/8/layout/vList2"/>
    <dgm:cxn modelId="{EA94DF18-3FE8-4706-9FB5-8680B7729786}" type="presParOf" srcId="{6AE06AF2-23B3-4176-8F74-07D42A94E167}" destId="{B186077F-8927-4658-98C9-80807020F515}" srcOrd="7" destOrd="0" presId="urn:microsoft.com/office/officeart/2005/8/layout/vList2"/>
    <dgm:cxn modelId="{4670F558-5C22-41A3-8E42-0FB7B1C78B9D}" type="presParOf" srcId="{6AE06AF2-23B3-4176-8F74-07D42A94E167}" destId="{8BCAEBDE-2AB2-470E-9D72-1E0D8677B74F}" srcOrd="8" destOrd="0" presId="urn:microsoft.com/office/officeart/2005/8/layout/vList2"/>
    <dgm:cxn modelId="{D6C0ED19-66DA-402D-903C-EB797E154AC7}" type="presParOf" srcId="{6AE06AF2-23B3-4176-8F74-07D42A94E167}" destId="{66909E2A-06DB-4FEB-BA20-4AFE24A80444}" srcOrd="9" destOrd="0" presId="urn:microsoft.com/office/officeart/2005/8/layout/vList2"/>
    <dgm:cxn modelId="{B5D541E6-B2DD-4A8F-83CA-B2C263666C13}" type="presParOf" srcId="{6AE06AF2-23B3-4176-8F74-07D42A94E167}" destId="{6682157B-D852-4F86-B0FA-9FAC578B25CC}" srcOrd="10" destOrd="0" presId="urn:microsoft.com/office/officeart/2005/8/layout/vList2"/>
    <dgm:cxn modelId="{A116E852-8A52-4083-A81A-B67AA6526724}" type="presParOf" srcId="{6AE06AF2-23B3-4176-8F74-07D42A94E167}" destId="{1847D169-3024-4A92-8328-4A701CBD54E8}" srcOrd="11" destOrd="0" presId="urn:microsoft.com/office/officeart/2005/8/layout/vList2"/>
    <dgm:cxn modelId="{BDD9E52C-EC0D-414F-956D-74B78FBC9CCE}" type="presParOf" srcId="{6AE06AF2-23B3-4176-8F74-07D42A94E167}" destId="{4FE47C6B-D4E9-454B-9100-208609990ED8}" srcOrd="12" destOrd="0" presId="urn:microsoft.com/office/officeart/2005/8/layout/vList2"/>
    <dgm:cxn modelId="{813DC9FA-5288-40AF-B8E8-7D377343B3E2}" type="presParOf" srcId="{6AE06AF2-23B3-4176-8F74-07D42A94E167}" destId="{96316D10-EDAA-44DD-92AC-C6322175B522}" srcOrd="13" destOrd="0" presId="urn:microsoft.com/office/officeart/2005/8/layout/vList2"/>
    <dgm:cxn modelId="{A292AB98-A472-4FAD-98E8-0ED31A32F1CD}" type="presParOf" srcId="{6AE06AF2-23B3-4176-8F74-07D42A94E167}" destId="{4404D766-CECE-48A2-B063-51F91561F7E7}" srcOrd="14" destOrd="0" presId="urn:microsoft.com/office/officeart/2005/8/layout/vList2"/>
    <dgm:cxn modelId="{7B506CE9-03B4-4D2F-B3DC-95B988CCB75F}" type="presParOf" srcId="{6AE06AF2-23B3-4176-8F74-07D42A94E167}" destId="{B9D0C758-F5F2-4BC7-B754-93C3F9128348}" srcOrd="15" destOrd="0" presId="urn:microsoft.com/office/officeart/2005/8/layout/vList2"/>
    <dgm:cxn modelId="{81BAF646-08BA-4E01-9D24-9D3DD3851DC9}" type="presParOf" srcId="{6AE06AF2-23B3-4176-8F74-07D42A94E167}" destId="{F220F58F-6BD2-42EB-B840-3ECE339251D0}" srcOrd="16" destOrd="0" presId="urn:microsoft.com/office/officeart/2005/8/layout/vList2"/>
    <dgm:cxn modelId="{C6B29A48-8599-478B-B3F4-EE37E6D38E84}" type="presParOf" srcId="{6AE06AF2-23B3-4176-8F74-07D42A94E167}" destId="{B967C3DF-762E-4932-86AE-245CB81D2AC5}" srcOrd="17" destOrd="0" presId="urn:microsoft.com/office/officeart/2005/8/layout/vList2"/>
    <dgm:cxn modelId="{1DAD8737-3FFD-4420-8636-172604569A49}" type="presParOf" srcId="{6AE06AF2-23B3-4176-8F74-07D42A94E167}" destId="{2636B7EB-7278-463E-922E-6269F0ABA498}" srcOrd="18" destOrd="0" presId="urn:microsoft.com/office/officeart/2005/8/layout/vList2"/>
    <dgm:cxn modelId="{12F4A3B3-C9B2-4CCE-8321-FD3E618E71D3}" type="presParOf" srcId="{6AE06AF2-23B3-4176-8F74-07D42A94E167}" destId="{066F7037-568D-4913-BD62-7F886BB199A1}" srcOrd="19" destOrd="0" presId="urn:microsoft.com/office/officeart/2005/8/layout/vList2"/>
    <dgm:cxn modelId="{1B212422-7E9D-481C-B296-6909A87CBE73}" type="presParOf" srcId="{6AE06AF2-23B3-4176-8F74-07D42A94E167}" destId="{C89A6B8A-F3A7-4A73-AA51-6046DE6D4B3F}" srcOrd="2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B894A4-F9DC-40AE-BC18-D4C036DF29F0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sl-SI"/>
        </a:p>
      </dgm:t>
    </dgm:pt>
    <dgm:pt modelId="{45C13BD8-BA14-44AA-971F-1F552C020E15}">
      <dgm:prSet custT="1"/>
      <dgm:spPr/>
      <dgm:t>
        <a:bodyPr/>
        <a:lstStyle/>
        <a:p>
          <a:pPr rtl="0">
            <a:spcBef>
              <a:spcPts val="600"/>
            </a:spcBef>
            <a:spcAft>
              <a:spcPts val="200"/>
            </a:spcAft>
          </a:pPr>
          <a:r>
            <a:rPr lang="sl-SI" sz="1600" dirty="0" smtClean="0"/>
            <a:t>praktično delo je potrebno, da se dijaki spoznajo s prakso.</a:t>
          </a:r>
          <a:endParaRPr lang="sl-SI" sz="1600" dirty="0"/>
        </a:p>
      </dgm:t>
    </dgm:pt>
    <dgm:pt modelId="{C346D147-8FE1-458B-83BB-DB0E614F56E0}" type="parTrans" cxnId="{CDB723BB-0082-42C9-B42C-5C1D125E3C13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AC97683E-BFEB-4A47-AA82-560263CCEF2E}" type="sibTrans" cxnId="{CDB723BB-0082-42C9-B42C-5C1D125E3C13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E87A9F6D-0097-494F-9C8B-72F6116639D1}">
      <dgm:prSet custT="1"/>
      <dgm:spPr/>
      <dgm:t>
        <a:bodyPr/>
        <a:lstStyle/>
        <a:p>
          <a:r>
            <a:rPr lang="sl-SI" sz="1600" smtClean="0"/>
            <a:t>moj moto je \"kar poseješ lahko požanješ\", tako da rada prenašam delovne izkušnje na druge.</a:t>
          </a:r>
          <a:endParaRPr lang="sl-SI" sz="1600"/>
        </a:p>
      </dgm:t>
    </dgm:pt>
    <dgm:pt modelId="{57E404AB-B065-4E0D-A7D3-CB75B36CB0A5}" type="parTrans" cxnId="{7DE64993-70BA-44C3-81EA-C0C121BBF82E}">
      <dgm:prSet/>
      <dgm:spPr/>
      <dgm:t>
        <a:bodyPr/>
        <a:lstStyle/>
        <a:p>
          <a:endParaRPr lang="sl-SI"/>
        </a:p>
      </dgm:t>
    </dgm:pt>
    <dgm:pt modelId="{12DEEF05-91E4-49BD-8406-D29A362411E5}" type="sibTrans" cxnId="{7DE64993-70BA-44C3-81EA-C0C121BBF82E}">
      <dgm:prSet/>
      <dgm:spPr/>
      <dgm:t>
        <a:bodyPr/>
        <a:lstStyle/>
        <a:p>
          <a:endParaRPr lang="sl-SI"/>
        </a:p>
      </dgm:t>
    </dgm:pt>
    <dgm:pt modelId="{1697D09A-84E2-4B51-8325-EAC0D72A490A}">
      <dgm:prSet custT="1"/>
      <dgm:spPr/>
      <dgm:t>
        <a:bodyPr/>
        <a:lstStyle/>
        <a:p>
          <a:r>
            <a:rPr lang="sl-SI" sz="1600" dirty="0" smtClean="0"/>
            <a:t>podpora </a:t>
          </a:r>
          <a:r>
            <a:rPr lang="sl-SI" sz="1600" smtClean="0"/>
            <a:t>trgovinskem poklicu in </a:t>
          </a:r>
          <a:r>
            <a:rPr lang="sl-SI" sz="1600" dirty="0" smtClean="0"/>
            <a:t>seveda iskanje bodočega kadra</a:t>
          </a:r>
          <a:endParaRPr lang="sl-SI" sz="1600" dirty="0"/>
        </a:p>
      </dgm:t>
    </dgm:pt>
    <dgm:pt modelId="{D6BA6389-8635-43DE-8572-A284F0A4B30C}" type="parTrans" cxnId="{BAF11382-7CC9-4BED-A2A5-0D0606AC3BFE}">
      <dgm:prSet/>
      <dgm:spPr/>
      <dgm:t>
        <a:bodyPr/>
        <a:lstStyle/>
        <a:p>
          <a:endParaRPr lang="sl-SI"/>
        </a:p>
      </dgm:t>
    </dgm:pt>
    <dgm:pt modelId="{7F6F1402-F32E-4AF5-BD08-C236A1389749}" type="sibTrans" cxnId="{BAF11382-7CC9-4BED-A2A5-0D0606AC3BFE}">
      <dgm:prSet/>
      <dgm:spPr/>
      <dgm:t>
        <a:bodyPr/>
        <a:lstStyle/>
        <a:p>
          <a:endParaRPr lang="sl-SI"/>
        </a:p>
      </dgm:t>
    </dgm:pt>
    <dgm:pt modelId="{5B5F481A-2895-4A3A-B6B0-0999B3D9CFFD}">
      <dgm:prSet custT="1"/>
      <dgm:spPr/>
      <dgm:t>
        <a:bodyPr/>
        <a:lstStyle/>
        <a:p>
          <a:r>
            <a:rPr lang="sl-SI" sz="1600" dirty="0" smtClean="0"/>
            <a:t>mladim je potrebno dati možnost spoznavanja dela v praksi.</a:t>
          </a:r>
          <a:endParaRPr lang="sl-SI" sz="1600" dirty="0"/>
        </a:p>
      </dgm:t>
    </dgm:pt>
    <dgm:pt modelId="{9442FF4D-A8AD-4C96-B0E5-74A076C58C3B}" type="parTrans" cxnId="{10AB752A-D923-41C5-A283-7FC00EACC6DD}">
      <dgm:prSet/>
      <dgm:spPr/>
      <dgm:t>
        <a:bodyPr/>
        <a:lstStyle/>
        <a:p>
          <a:endParaRPr lang="sl-SI"/>
        </a:p>
      </dgm:t>
    </dgm:pt>
    <dgm:pt modelId="{065A38A8-5E59-44CB-8D6E-60AFC7A10C4A}" type="sibTrans" cxnId="{10AB752A-D923-41C5-A283-7FC00EACC6DD}">
      <dgm:prSet/>
      <dgm:spPr/>
      <dgm:t>
        <a:bodyPr/>
        <a:lstStyle/>
        <a:p>
          <a:endParaRPr lang="sl-SI"/>
        </a:p>
      </dgm:t>
    </dgm:pt>
    <dgm:pt modelId="{9F2D33EE-B53C-45D4-BD01-7A936B41316F}">
      <dgm:prSet custT="1"/>
      <dgm:spPr/>
      <dgm:t>
        <a:bodyPr/>
        <a:lstStyle/>
        <a:p>
          <a:r>
            <a:rPr lang="sl-SI" sz="1600" dirty="0" smtClean="0"/>
            <a:t>rad </a:t>
          </a:r>
          <a:r>
            <a:rPr lang="sl-SI" sz="1600" dirty="0" err="1" smtClean="0"/>
            <a:t>sodeljujem</a:t>
          </a:r>
          <a:r>
            <a:rPr lang="sl-SI" sz="1600" dirty="0" smtClean="0"/>
            <a:t> in pomagam pri izobraževanju novega kadra</a:t>
          </a:r>
          <a:endParaRPr lang="sl-SI" sz="1600" dirty="0"/>
        </a:p>
      </dgm:t>
    </dgm:pt>
    <dgm:pt modelId="{C3BDF6C4-A125-47A7-BA76-EA1A9CCC2170}" type="parTrans" cxnId="{0DA80A03-0A97-4C31-B05A-5629B718536D}">
      <dgm:prSet/>
      <dgm:spPr/>
      <dgm:t>
        <a:bodyPr/>
        <a:lstStyle/>
        <a:p>
          <a:endParaRPr lang="sl-SI"/>
        </a:p>
      </dgm:t>
    </dgm:pt>
    <dgm:pt modelId="{D66E9494-94A8-4B63-A0D7-62A1F27EC08C}" type="sibTrans" cxnId="{0DA80A03-0A97-4C31-B05A-5629B718536D}">
      <dgm:prSet/>
      <dgm:spPr/>
      <dgm:t>
        <a:bodyPr/>
        <a:lstStyle/>
        <a:p>
          <a:endParaRPr lang="sl-SI"/>
        </a:p>
      </dgm:t>
    </dgm:pt>
    <dgm:pt modelId="{4027DB3D-DF0A-47BC-B076-45B384C89F14}">
      <dgm:prSet custT="1"/>
      <dgm:spPr/>
      <dgm:t>
        <a:bodyPr/>
        <a:lstStyle/>
        <a:p>
          <a:r>
            <a:rPr lang="sl-SI" sz="1600" smtClean="0"/>
            <a:t>delo z mladimi je zanimivo.</a:t>
          </a:r>
          <a:endParaRPr lang="sl-SI" sz="1600"/>
        </a:p>
      </dgm:t>
    </dgm:pt>
    <dgm:pt modelId="{ACD34729-F99A-4327-949E-E2CF4D81D016}" type="parTrans" cxnId="{48A90EE7-E388-4442-BB37-214A21058B1B}">
      <dgm:prSet/>
      <dgm:spPr/>
      <dgm:t>
        <a:bodyPr/>
        <a:lstStyle/>
        <a:p>
          <a:endParaRPr lang="sl-SI"/>
        </a:p>
      </dgm:t>
    </dgm:pt>
    <dgm:pt modelId="{DC4170DD-8469-40C0-86AF-14DEA9A23DA0}" type="sibTrans" cxnId="{48A90EE7-E388-4442-BB37-214A21058B1B}">
      <dgm:prSet/>
      <dgm:spPr/>
      <dgm:t>
        <a:bodyPr/>
        <a:lstStyle/>
        <a:p>
          <a:endParaRPr lang="sl-SI"/>
        </a:p>
      </dgm:t>
    </dgm:pt>
    <dgm:pt modelId="{693599B7-FC03-46FB-848B-8458774852D8}">
      <dgm:prSet custT="1"/>
      <dgm:spPr/>
      <dgm:t>
        <a:bodyPr/>
        <a:lstStyle/>
        <a:p>
          <a:r>
            <a:rPr lang="sl-SI" sz="1600" dirty="0" smtClean="0"/>
            <a:t>želimo sodelovati in pomagati dijakom pri pridobitvi praktičnega znanja, kajti tudi pridobljeno praktično znanje danes pomeni velik korak in izkušnje za v bodoče, tudi pri sami zaposlitvi.</a:t>
          </a:r>
          <a:endParaRPr lang="sl-SI" sz="1600" dirty="0"/>
        </a:p>
      </dgm:t>
    </dgm:pt>
    <dgm:pt modelId="{C6F65BFC-D35D-4F61-9A44-657594311B56}" type="parTrans" cxnId="{B076CB29-4815-433D-BEE0-83152AAB5FC4}">
      <dgm:prSet/>
      <dgm:spPr/>
      <dgm:t>
        <a:bodyPr/>
        <a:lstStyle/>
        <a:p>
          <a:endParaRPr lang="sl-SI"/>
        </a:p>
      </dgm:t>
    </dgm:pt>
    <dgm:pt modelId="{06168336-A7EA-4F4D-B72B-02E87795C75B}" type="sibTrans" cxnId="{B076CB29-4815-433D-BEE0-83152AAB5FC4}">
      <dgm:prSet/>
      <dgm:spPr/>
      <dgm:t>
        <a:bodyPr/>
        <a:lstStyle/>
        <a:p>
          <a:endParaRPr lang="sl-SI"/>
        </a:p>
      </dgm:t>
    </dgm:pt>
    <dgm:pt modelId="{EFF1D673-106C-4A49-A39D-5ED8EC92C6F5}">
      <dgm:prSet custT="1"/>
      <dgm:spPr/>
      <dgm:t>
        <a:bodyPr/>
        <a:lstStyle/>
        <a:p>
          <a:r>
            <a:rPr lang="sl-SI" sz="1600" dirty="0" smtClean="0"/>
            <a:t>menim, da je prav, da je del izobraževanja tudi praktično usposabljanje, da je dijak/študent seznanjen, kako poteka delo, kaj se pri delu sme in kaj ne ter da je zaposlitev resna zadeva in ne nekaj samoumevnega</a:t>
          </a:r>
          <a:endParaRPr lang="sl-SI" sz="1600" dirty="0"/>
        </a:p>
      </dgm:t>
    </dgm:pt>
    <dgm:pt modelId="{603C1B6C-CF8D-46A7-8159-E19AB12E8052}" type="parTrans" cxnId="{FDF9A806-636A-4EA3-8E13-649757EFBA66}">
      <dgm:prSet/>
      <dgm:spPr/>
      <dgm:t>
        <a:bodyPr/>
        <a:lstStyle/>
        <a:p>
          <a:endParaRPr lang="sl-SI"/>
        </a:p>
      </dgm:t>
    </dgm:pt>
    <dgm:pt modelId="{5929C744-FAC9-48BE-984A-845DF6377B98}" type="sibTrans" cxnId="{FDF9A806-636A-4EA3-8E13-649757EFBA66}">
      <dgm:prSet/>
      <dgm:spPr/>
      <dgm:t>
        <a:bodyPr/>
        <a:lstStyle/>
        <a:p>
          <a:endParaRPr lang="sl-SI"/>
        </a:p>
      </dgm:t>
    </dgm:pt>
    <dgm:pt modelId="{6AE06AF2-23B3-4176-8F74-07D42A94E167}" type="pres">
      <dgm:prSet presAssocID="{3DB894A4-F9DC-40AE-BC18-D4C036DF29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B1D1F5A-959D-43EC-8132-7E5C06FED8C3}" type="pres">
      <dgm:prSet presAssocID="{45C13BD8-BA14-44AA-971F-1F552C020E15}" presName="parentText" presStyleLbl="node1" presStyleIdx="0" presStyleCnt="8" custScaleY="8128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E9AF34B-F0B5-4AB7-9C2C-BEE57DA10A45}" type="pres">
      <dgm:prSet presAssocID="{AC97683E-BFEB-4A47-AA82-560263CCEF2E}" presName="spacer" presStyleCnt="0"/>
      <dgm:spPr/>
      <dgm:t>
        <a:bodyPr/>
        <a:lstStyle/>
        <a:p>
          <a:endParaRPr lang="sl-SI"/>
        </a:p>
      </dgm:t>
    </dgm:pt>
    <dgm:pt modelId="{0FDC53B2-46C2-433B-B67E-92EC5FACE29C}" type="pres">
      <dgm:prSet presAssocID="{E87A9F6D-0097-494F-9C8B-72F6116639D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D1A082A-2A4B-4BE1-B4B6-32C01E36F406}" type="pres">
      <dgm:prSet presAssocID="{12DEEF05-91E4-49BD-8406-D29A362411E5}" presName="spacer" presStyleCnt="0"/>
      <dgm:spPr/>
      <dgm:t>
        <a:bodyPr/>
        <a:lstStyle/>
        <a:p>
          <a:endParaRPr lang="sl-SI"/>
        </a:p>
      </dgm:t>
    </dgm:pt>
    <dgm:pt modelId="{62C87E2F-66A8-422A-A5AB-8D32D1FB50E9}" type="pres">
      <dgm:prSet presAssocID="{1697D09A-84E2-4B51-8325-EAC0D72A490A}" presName="parentText" presStyleLbl="node1" presStyleIdx="2" presStyleCnt="8" custScaleY="7708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B00E0BA-0FDE-4A7C-A30A-06BD3652F068}" type="pres">
      <dgm:prSet presAssocID="{7F6F1402-F32E-4AF5-BD08-C236A1389749}" presName="spacer" presStyleCnt="0"/>
      <dgm:spPr/>
      <dgm:t>
        <a:bodyPr/>
        <a:lstStyle/>
        <a:p>
          <a:endParaRPr lang="sl-SI"/>
        </a:p>
      </dgm:t>
    </dgm:pt>
    <dgm:pt modelId="{00346553-400E-491E-93E8-2AED6034E50A}" type="pres">
      <dgm:prSet presAssocID="{5B5F481A-2895-4A3A-B6B0-0999B3D9CFFD}" presName="parentText" presStyleLbl="node1" presStyleIdx="3" presStyleCnt="8" custScaleY="7053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B440DFC-4867-4954-8D0B-F64E857AE954}" type="pres">
      <dgm:prSet presAssocID="{065A38A8-5E59-44CB-8D6E-60AFC7A10C4A}" presName="spacer" presStyleCnt="0"/>
      <dgm:spPr/>
      <dgm:t>
        <a:bodyPr/>
        <a:lstStyle/>
        <a:p>
          <a:endParaRPr lang="sl-SI"/>
        </a:p>
      </dgm:t>
    </dgm:pt>
    <dgm:pt modelId="{CE42BCC4-843A-42E7-AB00-045AD65BA513}" type="pres">
      <dgm:prSet presAssocID="{9F2D33EE-B53C-45D4-BD01-7A936B41316F}" presName="parentText" presStyleLbl="node1" presStyleIdx="4" presStyleCnt="8" custScaleY="6672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3C42D38-B038-4D56-A856-9A443CE1904C}" type="pres">
      <dgm:prSet presAssocID="{D66E9494-94A8-4B63-A0D7-62A1F27EC08C}" presName="spacer" presStyleCnt="0"/>
      <dgm:spPr/>
      <dgm:t>
        <a:bodyPr/>
        <a:lstStyle/>
        <a:p>
          <a:endParaRPr lang="sl-SI"/>
        </a:p>
      </dgm:t>
    </dgm:pt>
    <dgm:pt modelId="{33F1A0C3-8722-4A11-A8D0-BDA7F0CD6BF2}" type="pres">
      <dgm:prSet presAssocID="{4027DB3D-DF0A-47BC-B076-45B384C89F14}" presName="parentText" presStyleLbl="node1" presStyleIdx="5" presStyleCnt="8" custScaleY="6672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ADD68B3-FED8-49FF-832A-0B82C3113CE7}" type="pres">
      <dgm:prSet presAssocID="{DC4170DD-8469-40C0-86AF-14DEA9A23DA0}" presName="spacer" presStyleCnt="0"/>
      <dgm:spPr/>
      <dgm:t>
        <a:bodyPr/>
        <a:lstStyle/>
        <a:p>
          <a:endParaRPr lang="sl-SI"/>
        </a:p>
      </dgm:t>
    </dgm:pt>
    <dgm:pt modelId="{9ECC22CB-2739-4701-83B7-7AD135E86D9F}" type="pres">
      <dgm:prSet presAssocID="{693599B7-FC03-46FB-848B-8458774852D8}" presName="parentText" presStyleLbl="node1" presStyleIdx="6" presStyleCnt="8" custScaleY="12277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3278097-7D90-4AB8-A384-274CF70B79C2}" type="pres">
      <dgm:prSet presAssocID="{06168336-A7EA-4F4D-B72B-02E87795C75B}" presName="spacer" presStyleCnt="0"/>
      <dgm:spPr/>
      <dgm:t>
        <a:bodyPr/>
        <a:lstStyle/>
        <a:p>
          <a:endParaRPr lang="sl-SI"/>
        </a:p>
      </dgm:t>
    </dgm:pt>
    <dgm:pt modelId="{D63DCAB1-A4C4-4D06-847D-4524FAA190B1}" type="pres">
      <dgm:prSet presAssocID="{EFF1D673-106C-4A49-A39D-5ED8EC92C6F5}" presName="parentText" presStyleLbl="node1" presStyleIdx="7" presStyleCnt="8" custScaleY="15604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076CB29-4815-433D-BEE0-83152AAB5FC4}" srcId="{3DB894A4-F9DC-40AE-BC18-D4C036DF29F0}" destId="{693599B7-FC03-46FB-848B-8458774852D8}" srcOrd="6" destOrd="0" parTransId="{C6F65BFC-D35D-4F61-9A44-657594311B56}" sibTransId="{06168336-A7EA-4F4D-B72B-02E87795C75B}"/>
    <dgm:cxn modelId="{57C23317-22CB-45D0-8084-653DE51391FE}" type="presOf" srcId="{9F2D33EE-B53C-45D4-BD01-7A936B41316F}" destId="{CE42BCC4-843A-42E7-AB00-045AD65BA513}" srcOrd="0" destOrd="0" presId="urn:microsoft.com/office/officeart/2005/8/layout/vList2"/>
    <dgm:cxn modelId="{7DE64993-70BA-44C3-81EA-C0C121BBF82E}" srcId="{3DB894A4-F9DC-40AE-BC18-D4C036DF29F0}" destId="{E87A9F6D-0097-494F-9C8B-72F6116639D1}" srcOrd="1" destOrd="0" parTransId="{57E404AB-B065-4E0D-A7D3-CB75B36CB0A5}" sibTransId="{12DEEF05-91E4-49BD-8406-D29A362411E5}"/>
    <dgm:cxn modelId="{FDF9A806-636A-4EA3-8E13-649757EFBA66}" srcId="{3DB894A4-F9DC-40AE-BC18-D4C036DF29F0}" destId="{EFF1D673-106C-4A49-A39D-5ED8EC92C6F5}" srcOrd="7" destOrd="0" parTransId="{603C1B6C-CF8D-46A7-8159-E19AB12E8052}" sibTransId="{5929C744-FAC9-48BE-984A-845DF6377B98}"/>
    <dgm:cxn modelId="{BAF11382-7CC9-4BED-A2A5-0D0606AC3BFE}" srcId="{3DB894A4-F9DC-40AE-BC18-D4C036DF29F0}" destId="{1697D09A-84E2-4B51-8325-EAC0D72A490A}" srcOrd="2" destOrd="0" parTransId="{D6BA6389-8635-43DE-8572-A284F0A4B30C}" sibTransId="{7F6F1402-F32E-4AF5-BD08-C236A1389749}"/>
    <dgm:cxn modelId="{BCE720EA-F389-4573-BFB3-59E7D63990CF}" type="presOf" srcId="{4027DB3D-DF0A-47BC-B076-45B384C89F14}" destId="{33F1A0C3-8722-4A11-A8D0-BDA7F0CD6BF2}" srcOrd="0" destOrd="0" presId="urn:microsoft.com/office/officeart/2005/8/layout/vList2"/>
    <dgm:cxn modelId="{0DA80A03-0A97-4C31-B05A-5629B718536D}" srcId="{3DB894A4-F9DC-40AE-BC18-D4C036DF29F0}" destId="{9F2D33EE-B53C-45D4-BD01-7A936B41316F}" srcOrd="4" destOrd="0" parTransId="{C3BDF6C4-A125-47A7-BA76-EA1A9CCC2170}" sibTransId="{D66E9494-94A8-4B63-A0D7-62A1F27EC08C}"/>
    <dgm:cxn modelId="{48A90EE7-E388-4442-BB37-214A21058B1B}" srcId="{3DB894A4-F9DC-40AE-BC18-D4C036DF29F0}" destId="{4027DB3D-DF0A-47BC-B076-45B384C89F14}" srcOrd="5" destOrd="0" parTransId="{ACD34729-F99A-4327-949E-E2CF4D81D016}" sibTransId="{DC4170DD-8469-40C0-86AF-14DEA9A23DA0}"/>
    <dgm:cxn modelId="{440B3D07-BE9F-4C2F-9406-E19EF4A19FC5}" type="presOf" srcId="{E87A9F6D-0097-494F-9C8B-72F6116639D1}" destId="{0FDC53B2-46C2-433B-B67E-92EC5FACE29C}" srcOrd="0" destOrd="0" presId="urn:microsoft.com/office/officeart/2005/8/layout/vList2"/>
    <dgm:cxn modelId="{CDB723BB-0082-42C9-B42C-5C1D125E3C13}" srcId="{3DB894A4-F9DC-40AE-BC18-D4C036DF29F0}" destId="{45C13BD8-BA14-44AA-971F-1F552C020E15}" srcOrd="0" destOrd="0" parTransId="{C346D147-8FE1-458B-83BB-DB0E614F56E0}" sibTransId="{AC97683E-BFEB-4A47-AA82-560263CCEF2E}"/>
    <dgm:cxn modelId="{B74870FC-5BD4-4008-AD3F-374559DD52B1}" type="presOf" srcId="{EFF1D673-106C-4A49-A39D-5ED8EC92C6F5}" destId="{D63DCAB1-A4C4-4D06-847D-4524FAA190B1}" srcOrd="0" destOrd="0" presId="urn:microsoft.com/office/officeart/2005/8/layout/vList2"/>
    <dgm:cxn modelId="{D9657E21-784E-4F20-849C-FEF2733F95F5}" type="presOf" srcId="{693599B7-FC03-46FB-848B-8458774852D8}" destId="{9ECC22CB-2739-4701-83B7-7AD135E86D9F}" srcOrd="0" destOrd="0" presId="urn:microsoft.com/office/officeart/2005/8/layout/vList2"/>
    <dgm:cxn modelId="{5228C1F8-4D2C-4492-908D-9F8EC546EBC4}" type="presOf" srcId="{5B5F481A-2895-4A3A-B6B0-0999B3D9CFFD}" destId="{00346553-400E-491E-93E8-2AED6034E50A}" srcOrd="0" destOrd="0" presId="urn:microsoft.com/office/officeart/2005/8/layout/vList2"/>
    <dgm:cxn modelId="{D8A85271-64D7-4A69-BC54-FB4BAFCCFAD1}" type="presOf" srcId="{3DB894A4-F9DC-40AE-BC18-D4C036DF29F0}" destId="{6AE06AF2-23B3-4176-8F74-07D42A94E167}" srcOrd="0" destOrd="0" presId="urn:microsoft.com/office/officeart/2005/8/layout/vList2"/>
    <dgm:cxn modelId="{DD189B85-CC1C-4C6C-8803-5B9E707A377C}" type="presOf" srcId="{45C13BD8-BA14-44AA-971F-1F552C020E15}" destId="{BB1D1F5A-959D-43EC-8132-7E5C06FED8C3}" srcOrd="0" destOrd="0" presId="urn:microsoft.com/office/officeart/2005/8/layout/vList2"/>
    <dgm:cxn modelId="{10AB752A-D923-41C5-A283-7FC00EACC6DD}" srcId="{3DB894A4-F9DC-40AE-BC18-D4C036DF29F0}" destId="{5B5F481A-2895-4A3A-B6B0-0999B3D9CFFD}" srcOrd="3" destOrd="0" parTransId="{9442FF4D-A8AD-4C96-B0E5-74A076C58C3B}" sibTransId="{065A38A8-5E59-44CB-8D6E-60AFC7A10C4A}"/>
    <dgm:cxn modelId="{C49CEDFB-FE6C-4BCC-8962-2B4F1AC01962}" type="presOf" srcId="{1697D09A-84E2-4B51-8325-EAC0D72A490A}" destId="{62C87E2F-66A8-422A-A5AB-8D32D1FB50E9}" srcOrd="0" destOrd="0" presId="urn:microsoft.com/office/officeart/2005/8/layout/vList2"/>
    <dgm:cxn modelId="{8D29D4C7-466D-4BB8-A215-1DE636459655}" type="presParOf" srcId="{6AE06AF2-23B3-4176-8F74-07D42A94E167}" destId="{BB1D1F5A-959D-43EC-8132-7E5C06FED8C3}" srcOrd="0" destOrd="0" presId="urn:microsoft.com/office/officeart/2005/8/layout/vList2"/>
    <dgm:cxn modelId="{312E3FA6-6CFB-4234-B813-8C55B3F9E3BB}" type="presParOf" srcId="{6AE06AF2-23B3-4176-8F74-07D42A94E167}" destId="{8E9AF34B-F0B5-4AB7-9C2C-BEE57DA10A45}" srcOrd="1" destOrd="0" presId="urn:microsoft.com/office/officeart/2005/8/layout/vList2"/>
    <dgm:cxn modelId="{A7C0CF1E-E654-456C-A85E-FD24D8DC9513}" type="presParOf" srcId="{6AE06AF2-23B3-4176-8F74-07D42A94E167}" destId="{0FDC53B2-46C2-433B-B67E-92EC5FACE29C}" srcOrd="2" destOrd="0" presId="urn:microsoft.com/office/officeart/2005/8/layout/vList2"/>
    <dgm:cxn modelId="{3B33EC4D-1CC4-402A-8801-C2DEF4E6ABF9}" type="presParOf" srcId="{6AE06AF2-23B3-4176-8F74-07D42A94E167}" destId="{6D1A082A-2A4B-4BE1-B4B6-32C01E36F406}" srcOrd="3" destOrd="0" presId="urn:microsoft.com/office/officeart/2005/8/layout/vList2"/>
    <dgm:cxn modelId="{ED9C15E0-43B1-4E8A-A1A7-7178DC9AC8F1}" type="presParOf" srcId="{6AE06AF2-23B3-4176-8F74-07D42A94E167}" destId="{62C87E2F-66A8-422A-A5AB-8D32D1FB50E9}" srcOrd="4" destOrd="0" presId="urn:microsoft.com/office/officeart/2005/8/layout/vList2"/>
    <dgm:cxn modelId="{65B3B71C-5683-470A-8F62-A7F9F281C689}" type="presParOf" srcId="{6AE06AF2-23B3-4176-8F74-07D42A94E167}" destId="{BB00E0BA-0FDE-4A7C-A30A-06BD3652F068}" srcOrd="5" destOrd="0" presId="urn:microsoft.com/office/officeart/2005/8/layout/vList2"/>
    <dgm:cxn modelId="{8DA47E64-94EC-40D6-923F-6FBB655707D8}" type="presParOf" srcId="{6AE06AF2-23B3-4176-8F74-07D42A94E167}" destId="{00346553-400E-491E-93E8-2AED6034E50A}" srcOrd="6" destOrd="0" presId="urn:microsoft.com/office/officeart/2005/8/layout/vList2"/>
    <dgm:cxn modelId="{F9AEDC32-E49A-4CB0-9DBA-FDDBC1800549}" type="presParOf" srcId="{6AE06AF2-23B3-4176-8F74-07D42A94E167}" destId="{EB440DFC-4867-4954-8D0B-F64E857AE954}" srcOrd="7" destOrd="0" presId="urn:microsoft.com/office/officeart/2005/8/layout/vList2"/>
    <dgm:cxn modelId="{38ECF268-DE66-46CB-B695-A1F7D016F7E4}" type="presParOf" srcId="{6AE06AF2-23B3-4176-8F74-07D42A94E167}" destId="{CE42BCC4-843A-42E7-AB00-045AD65BA513}" srcOrd="8" destOrd="0" presId="urn:microsoft.com/office/officeart/2005/8/layout/vList2"/>
    <dgm:cxn modelId="{87540EEE-2C40-4592-AC6E-C4B0CE6D097E}" type="presParOf" srcId="{6AE06AF2-23B3-4176-8F74-07D42A94E167}" destId="{E3C42D38-B038-4D56-A856-9A443CE1904C}" srcOrd="9" destOrd="0" presId="urn:microsoft.com/office/officeart/2005/8/layout/vList2"/>
    <dgm:cxn modelId="{E4DC3A74-CEB7-4E8A-8243-0488E758198E}" type="presParOf" srcId="{6AE06AF2-23B3-4176-8F74-07D42A94E167}" destId="{33F1A0C3-8722-4A11-A8D0-BDA7F0CD6BF2}" srcOrd="10" destOrd="0" presId="urn:microsoft.com/office/officeart/2005/8/layout/vList2"/>
    <dgm:cxn modelId="{B2FFEB76-A4C2-45F2-A006-0C14735E3AD9}" type="presParOf" srcId="{6AE06AF2-23B3-4176-8F74-07D42A94E167}" destId="{BADD68B3-FED8-49FF-832A-0B82C3113CE7}" srcOrd="11" destOrd="0" presId="urn:microsoft.com/office/officeart/2005/8/layout/vList2"/>
    <dgm:cxn modelId="{CC279924-C54E-450B-ADE4-903EF5FC5454}" type="presParOf" srcId="{6AE06AF2-23B3-4176-8F74-07D42A94E167}" destId="{9ECC22CB-2739-4701-83B7-7AD135E86D9F}" srcOrd="12" destOrd="0" presId="urn:microsoft.com/office/officeart/2005/8/layout/vList2"/>
    <dgm:cxn modelId="{E7DB2BE1-1B30-4303-AA48-35F3BE0DBAA0}" type="presParOf" srcId="{6AE06AF2-23B3-4176-8F74-07D42A94E167}" destId="{43278097-7D90-4AB8-A384-274CF70B79C2}" srcOrd="13" destOrd="0" presId="urn:microsoft.com/office/officeart/2005/8/layout/vList2"/>
    <dgm:cxn modelId="{15185AAC-8902-4F25-9999-D1E4BD1311CD}" type="presParOf" srcId="{6AE06AF2-23B3-4176-8F74-07D42A94E167}" destId="{D63DCAB1-A4C4-4D06-847D-4524FAA190B1}" srcOrd="14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B894A4-F9DC-40AE-BC18-D4C036DF29F0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sl-SI"/>
        </a:p>
      </dgm:t>
    </dgm:pt>
    <dgm:pt modelId="{45C13BD8-BA14-44AA-971F-1F552C020E15}">
      <dgm:prSet custT="1"/>
      <dgm:spPr/>
      <dgm:t>
        <a:bodyPr/>
        <a:lstStyle/>
        <a:p>
          <a:pPr rtl="0">
            <a:spcBef>
              <a:spcPts val="200"/>
            </a:spcBef>
            <a:spcAft>
              <a:spcPts val="200"/>
            </a:spcAft>
          </a:pPr>
          <a:r>
            <a:rPr lang="sl-SI" sz="1600" dirty="0" smtClean="0"/>
            <a:t>praksa mora trajati dlje najmanj 1 mesec </a:t>
          </a:r>
          <a:endParaRPr lang="sl-SI" sz="1600" dirty="0"/>
        </a:p>
      </dgm:t>
    </dgm:pt>
    <dgm:pt modelId="{C346D147-8FE1-458B-83BB-DB0E614F56E0}" type="parTrans" cxnId="{CDB723BB-0082-42C9-B42C-5C1D125E3C13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AC97683E-BFEB-4A47-AA82-560263CCEF2E}" type="sibTrans" cxnId="{CDB723BB-0082-42C9-B42C-5C1D125E3C13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 sz="1400"/>
        </a:p>
      </dgm:t>
    </dgm:pt>
    <dgm:pt modelId="{2349E7E5-D0A3-4B3C-802D-6D612BF95C9A}">
      <dgm:prSet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sl-SI" sz="1600" dirty="0" smtClean="0"/>
            <a:t>izvedeno mora biti poročilo o opravljeni praksi, lahko tudi z opredelitvijo kakšne problemske naloge </a:t>
          </a:r>
          <a:endParaRPr lang="sl-SI" sz="1600" dirty="0"/>
        </a:p>
      </dgm:t>
    </dgm:pt>
    <dgm:pt modelId="{D8A8B1E6-A1E7-4E01-8A71-1CDE00BD6BA1}" type="parTrans" cxnId="{0C724EB0-DD87-4E6C-8A8A-59388F584620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/>
        </a:p>
      </dgm:t>
    </dgm:pt>
    <dgm:pt modelId="{516AF706-A77B-415A-B749-41FE583FF408}" type="sibTrans" cxnId="{0C724EB0-DD87-4E6C-8A8A-59388F584620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/>
        </a:p>
      </dgm:t>
    </dgm:pt>
    <dgm:pt modelId="{2A0BD7BF-BC88-40D5-886F-8B8FC0813F35}">
      <dgm:prSet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sl-SI" sz="1600" dirty="0" smtClean="0"/>
            <a:t>poročilo mora nujno obsegati delo, ki ga je izvedel dijak, ne neko teorijo, ker teorijo predavate v šoli</a:t>
          </a:r>
          <a:endParaRPr lang="sl-SI" sz="1600" dirty="0"/>
        </a:p>
      </dgm:t>
    </dgm:pt>
    <dgm:pt modelId="{81DB770E-BD9E-4C85-BF20-0B76951E46EB}" type="parTrans" cxnId="{FB89AF49-9857-4645-B213-0F24840182E3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/>
        </a:p>
      </dgm:t>
    </dgm:pt>
    <dgm:pt modelId="{E4B18F96-7B31-430A-B14A-CF5E74D9CF31}" type="sibTrans" cxnId="{FB89AF49-9857-4645-B213-0F24840182E3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/>
        </a:p>
      </dgm:t>
    </dgm:pt>
    <dgm:pt modelId="{AB3FE7D3-A8C9-446B-9C73-2568A7EFFD4A}">
      <dgm:prSet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sl-SI" sz="1600" dirty="0" smtClean="0"/>
            <a:t>več praktičnega dela</a:t>
          </a:r>
          <a:endParaRPr lang="sl-SI" sz="1600" dirty="0"/>
        </a:p>
      </dgm:t>
    </dgm:pt>
    <dgm:pt modelId="{16F263D8-66A3-445C-AEC5-1577CCBFE233}" type="parTrans" cxnId="{6B1C51C7-75F4-44D1-A64C-2DCDE375C8E5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/>
        </a:p>
      </dgm:t>
    </dgm:pt>
    <dgm:pt modelId="{8DDC2750-8CA8-4792-A2DA-3DD1B150C540}" type="sibTrans" cxnId="{6B1C51C7-75F4-44D1-A64C-2DCDE375C8E5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/>
        </a:p>
      </dgm:t>
    </dgm:pt>
    <dgm:pt modelId="{72A63061-06EB-4374-8346-6ECC02AF4AF3}">
      <dgm:prSet custT="1"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r>
            <a:rPr lang="sl-SI" sz="1600" dirty="0" smtClean="0"/>
            <a:t>mislim,da bi moral vsak letnik imeti več mesečno obvezno prakso</a:t>
          </a:r>
          <a:endParaRPr lang="sl-SI" sz="1600" dirty="0"/>
        </a:p>
      </dgm:t>
    </dgm:pt>
    <dgm:pt modelId="{D77EAC69-B835-4263-9E94-E5E7DA98EEB8}" type="parTrans" cxnId="{F7ECFB7C-F930-471D-B683-057B22D8B270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/>
        </a:p>
      </dgm:t>
    </dgm:pt>
    <dgm:pt modelId="{112EC7CD-D7FF-4361-8748-5646C4273A21}" type="sibTrans" cxnId="{F7ECFB7C-F930-471D-B683-057B22D8B270}">
      <dgm:prSet/>
      <dgm:spPr/>
      <dgm:t>
        <a:bodyPr/>
        <a:lstStyle/>
        <a:p>
          <a:pPr>
            <a:spcBef>
              <a:spcPts val="200"/>
            </a:spcBef>
            <a:spcAft>
              <a:spcPts val="200"/>
            </a:spcAft>
          </a:pPr>
          <a:endParaRPr lang="sl-SI"/>
        </a:p>
      </dgm:t>
    </dgm:pt>
    <dgm:pt modelId="{6AE06AF2-23B3-4176-8F74-07D42A94E167}" type="pres">
      <dgm:prSet presAssocID="{3DB894A4-F9DC-40AE-BC18-D4C036DF29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B1D1F5A-959D-43EC-8132-7E5C06FED8C3}" type="pres">
      <dgm:prSet presAssocID="{45C13BD8-BA14-44AA-971F-1F552C020E15}" presName="parentText" presStyleLbl="node1" presStyleIdx="0" presStyleCnt="5" custScaleY="5133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E9AF34B-F0B5-4AB7-9C2C-BEE57DA10A45}" type="pres">
      <dgm:prSet presAssocID="{AC97683E-BFEB-4A47-AA82-560263CCEF2E}" presName="spacer" presStyleCnt="0"/>
      <dgm:spPr/>
      <dgm:t>
        <a:bodyPr/>
        <a:lstStyle/>
        <a:p>
          <a:endParaRPr lang="sl-SI"/>
        </a:p>
      </dgm:t>
    </dgm:pt>
    <dgm:pt modelId="{B23F59F8-EC2F-457C-BBE6-69D17B09C5FD}" type="pres">
      <dgm:prSet presAssocID="{2349E7E5-D0A3-4B3C-802D-6D612BF95C9A}" presName="parentText" presStyleLbl="node1" presStyleIdx="1" presStyleCnt="5" custScaleY="5316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4928089-88AA-434A-A42C-0BEBAD59E003}" type="pres">
      <dgm:prSet presAssocID="{516AF706-A77B-415A-B749-41FE583FF408}" presName="spacer" presStyleCnt="0"/>
      <dgm:spPr/>
    </dgm:pt>
    <dgm:pt modelId="{B17DB301-7559-4693-B982-F9913695AE8F}" type="pres">
      <dgm:prSet presAssocID="{2A0BD7BF-BC88-40D5-886F-8B8FC0813F35}" presName="parentText" presStyleLbl="node1" presStyleIdx="2" presStyleCnt="5" custScaleY="5428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5BA08DF-7738-4DA6-A64A-8A6A98BCC67E}" type="pres">
      <dgm:prSet presAssocID="{E4B18F96-7B31-430A-B14A-CF5E74D9CF31}" presName="spacer" presStyleCnt="0"/>
      <dgm:spPr/>
    </dgm:pt>
    <dgm:pt modelId="{2B154111-CCD5-42BA-8229-D0F21346033A}" type="pres">
      <dgm:prSet presAssocID="{AB3FE7D3-A8C9-446B-9C73-2568A7EFFD4A}" presName="parentText" presStyleLbl="node1" presStyleIdx="3" presStyleCnt="5" custScaleY="4693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03E4A73-E494-46EA-BA14-FBD06567A343}" type="pres">
      <dgm:prSet presAssocID="{8DDC2750-8CA8-4792-A2DA-3DD1B150C540}" presName="spacer" presStyleCnt="0"/>
      <dgm:spPr/>
    </dgm:pt>
    <dgm:pt modelId="{E88E0E21-7456-4BFC-AFC5-C8950870ED8F}" type="pres">
      <dgm:prSet presAssocID="{72A63061-06EB-4374-8346-6ECC02AF4AF3}" presName="parentText" presStyleLbl="node1" presStyleIdx="4" presStyleCnt="5" custScaleY="5230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AFBE737-3D9A-4A19-A98B-89BBA2F2FB8C}" type="presOf" srcId="{2A0BD7BF-BC88-40D5-886F-8B8FC0813F35}" destId="{B17DB301-7559-4693-B982-F9913695AE8F}" srcOrd="0" destOrd="0" presId="urn:microsoft.com/office/officeart/2005/8/layout/vList2"/>
    <dgm:cxn modelId="{FB89AF49-9857-4645-B213-0F24840182E3}" srcId="{3DB894A4-F9DC-40AE-BC18-D4C036DF29F0}" destId="{2A0BD7BF-BC88-40D5-886F-8B8FC0813F35}" srcOrd="2" destOrd="0" parTransId="{81DB770E-BD9E-4C85-BF20-0B76951E46EB}" sibTransId="{E4B18F96-7B31-430A-B14A-CF5E74D9CF31}"/>
    <dgm:cxn modelId="{6266A820-A329-49F6-AC5D-05E183EB1AB6}" type="presOf" srcId="{72A63061-06EB-4374-8346-6ECC02AF4AF3}" destId="{E88E0E21-7456-4BFC-AFC5-C8950870ED8F}" srcOrd="0" destOrd="0" presId="urn:microsoft.com/office/officeart/2005/8/layout/vList2"/>
    <dgm:cxn modelId="{F7ECFB7C-F930-471D-B683-057B22D8B270}" srcId="{3DB894A4-F9DC-40AE-BC18-D4C036DF29F0}" destId="{72A63061-06EB-4374-8346-6ECC02AF4AF3}" srcOrd="4" destOrd="0" parTransId="{D77EAC69-B835-4263-9E94-E5E7DA98EEB8}" sibTransId="{112EC7CD-D7FF-4361-8748-5646C4273A21}"/>
    <dgm:cxn modelId="{0C724EB0-DD87-4E6C-8A8A-59388F584620}" srcId="{3DB894A4-F9DC-40AE-BC18-D4C036DF29F0}" destId="{2349E7E5-D0A3-4B3C-802D-6D612BF95C9A}" srcOrd="1" destOrd="0" parTransId="{D8A8B1E6-A1E7-4E01-8A71-1CDE00BD6BA1}" sibTransId="{516AF706-A77B-415A-B749-41FE583FF408}"/>
    <dgm:cxn modelId="{84F82068-3984-412F-8585-66BF28EB114A}" type="presOf" srcId="{2349E7E5-D0A3-4B3C-802D-6D612BF95C9A}" destId="{B23F59F8-EC2F-457C-BBE6-69D17B09C5FD}" srcOrd="0" destOrd="0" presId="urn:microsoft.com/office/officeart/2005/8/layout/vList2"/>
    <dgm:cxn modelId="{98E71885-B60C-4018-815F-63383F1EE1A3}" type="presOf" srcId="{AB3FE7D3-A8C9-446B-9C73-2568A7EFFD4A}" destId="{2B154111-CCD5-42BA-8229-D0F21346033A}" srcOrd="0" destOrd="0" presId="urn:microsoft.com/office/officeart/2005/8/layout/vList2"/>
    <dgm:cxn modelId="{6B1C51C7-75F4-44D1-A64C-2DCDE375C8E5}" srcId="{3DB894A4-F9DC-40AE-BC18-D4C036DF29F0}" destId="{AB3FE7D3-A8C9-446B-9C73-2568A7EFFD4A}" srcOrd="3" destOrd="0" parTransId="{16F263D8-66A3-445C-AEC5-1577CCBFE233}" sibTransId="{8DDC2750-8CA8-4792-A2DA-3DD1B150C540}"/>
    <dgm:cxn modelId="{861B1F72-1A0B-4095-A729-17BA555D5DE9}" type="presOf" srcId="{45C13BD8-BA14-44AA-971F-1F552C020E15}" destId="{BB1D1F5A-959D-43EC-8132-7E5C06FED8C3}" srcOrd="0" destOrd="0" presId="urn:microsoft.com/office/officeart/2005/8/layout/vList2"/>
    <dgm:cxn modelId="{CDB723BB-0082-42C9-B42C-5C1D125E3C13}" srcId="{3DB894A4-F9DC-40AE-BC18-D4C036DF29F0}" destId="{45C13BD8-BA14-44AA-971F-1F552C020E15}" srcOrd="0" destOrd="0" parTransId="{C346D147-8FE1-458B-83BB-DB0E614F56E0}" sibTransId="{AC97683E-BFEB-4A47-AA82-560263CCEF2E}"/>
    <dgm:cxn modelId="{D3FD31FA-D1DC-4878-A00A-839133F22201}" type="presOf" srcId="{3DB894A4-F9DC-40AE-BC18-D4C036DF29F0}" destId="{6AE06AF2-23B3-4176-8F74-07D42A94E167}" srcOrd="0" destOrd="0" presId="urn:microsoft.com/office/officeart/2005/8/layout/vList2"/>
    <dgm:cxn modelId="{897C0F55-DBB1-4C66-93D7-4F4EB960B372}" type="presParOf" srcId="{6AE06AF2-23B3-4176-8F74-07D42A94E167}" destId="{BB1D1F5A-959D-43EC-8132-7E5C06FED8C3}" srcOrd="0" destOrd="0" presId="urn:microsoft.com/office/officeart/2005/8/layout/vList2"/>
    <dgm:cxn modelId="{4504DC2C-8B9B-4DF5-84B4-E3D57B22667F}" type="presParOf" srcId="{6AE06AF2-23B3-4176-8F74-07D42A94E167}" destId="{8E9AF34B-F0B5-4AB7-9C2C-BEE57DA10A45}" srcOrd="1" destOrd="0" presId="urn:microsoft.com/office/officeart/2005/8/layout/vList2"/>
    <dgm:cxn modelId="{AB8F955F-1364-4486-B069-46A45EBE73B1}" type="presParOf" srcId="{6AE06AF2-23B3-4176-8F74-07D42A94E167}" destId="{B23F59F8-EC2F-457C-BBE6-69D17B09C5FD}" srcOrd="2" destOrd="0" presId="urn:microsoft.com/office/officeart/2005/8/layout/vList2"/>
    <dgm:cxn modelId="{A52CB1EF-AD5D-4090-BD5A-C2FF43D16185}" type="presParOf" srcId="{6AE06AF2-23B3-4176-8F74-07D42A94E167}" destId="{94928089-88AA-434A-A42C-0BEBAD59E003}" srcOrd="3" destOrd="0" presId="urn:microsoft.com/office/officeart/2005/8/layout/vList2"/>
    <dgm:cxn modelId="{0F27581B-5373-41A7-9F65-4ED0CAE1B90C}" type="presParOf" srcId="{6AE06AF2-23B3-4176-8F74-07D42A94E167}" destId="{B17DB301-7559-4693-B982-F9913695AE8F}" srcOrd="4" destOrd="0" presId="urn:microsoft.com/office/officeart/2005/8/layout/vList2"/>
    <dgm:cxn modelId="{BB187724-1CE6-46C0-87D9-AA512C79C7C9}" type="presParOf" srcId="{6AE06AF2-23B3-4176-8F74-07D42A94E167}" destId="{E5BA08DF-7738-4DA6-A64A-8A6A98BCC67E}" srcOrd="5" destOrd="0" presId="urn:microsoft.com/office/officeart/2005/8/layout/vList2"/>
    <dgm:cxn modelId="{076B548E-8B70-43B8-BCD4-F13E732F2963}" type="presParOf" srcId="{6AE06AF2-23B3-4176-8F74-07D42A94E167}" destId="{2B154111-CCD5-42BA-8229-D0F21346033A}" srcOrd="6" destOrd="0" presId="urn:microsoft.com/office/officeart/2005/8/layout/vList2"/>
    <dgm:cxn modelId="{73255843-4CF9-476E-85A3-FE3656698C0B}" type="presParOf" srcId="{6AE06AF2-23B3-4176-8F74-07D42A94E167}" destId="{D03E4A73-E494-46EA-BA14-FBD06567A343}" srcOrd="7" destOrd="0" presId="urn:microsoft.com/office/officeart/2005/8/layout/vList2"/>
    <dgm:cxn modelId="{6055AC60-3991-4F89-89D3-7065A8CB5498}" type="presParOf" srcId="{6AE06AF2-23B3-4176-8F74-07D42A94E167}" destId="{E88E0E21-7456-4BFC-AFC5-C8950870ED8F}" srcOrd="8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B894A4-F9DC-40AE-BC18-D4C036DF29F0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sl-SI"/>
        </a:p>
      </dgm:t>
    </dgm:pt>
    <dgm:pt modelId="{7C6C7C33-395F-4A50-B482-B4DFEEF0596A}">
      <dgm:prSet custT="1"/>
      <dgm:spPr/>
      <dgm:t>
        <a:bodyPr/>
        <a:lstStyle/>
        <a:p>
          <a:r>
            <a:rPr lang="sl-SI" sz="1600" dirty="0" smtClean="0"/>
            <a:t>Nujno bi bilo, da se dijaki tekom šolanja usposobijo za praktično delo - npr. vsak letnik bi po projektih obdelali posamezne osnovna opravila na posameznih področjih. Menim da je tega pri srednješolskem izobraževanju odločno premalo. Osnove bi morali osvojiti v šoli, v podjetjih pa jih nadgraditi. In praksa bi bila nadgradnja tega tekočega izobraževanja.</a:t>
          </a:r>
          <a:endParaRPr lang="sl-SI" sz="1600" dirty="0"/>
        </a:p>
      </dgm:t>
    </dgm:pt>
    <dgm:pt modelId="{934AAF6A-66D4-49C0-B353-71839B53F21E}" type="parTrans" cxnId="{267324AD-A8D7-4BA4-A867-8EFD3B2ED1E3}">
      <dgm:prSet/>
      <dgm:spPr/>
      <dgm:t>
        <a:bodyPr/>
        <a:lstStyle/>
        <a:p>
          <a:endParaRPr lang="sl-SI"/>
        </a:p>
      </dgm:t>
    </dgm:pt>
    <dgm:pt modelId="{9988A9B9-5C01-4FC6-9DF7-97B81C458359}" type="sibTrans" cxnId="{267324AD-A8D7-4BA4-A867-8EFD3B2ED1E3}">
      <dgm:prSet/>
      <dgm:spPr/>
      <dgm:t>
        <a:bodyPr/>
        <a:lstStyle/>
        <a:p>
          <a:endParaRPr lang="sl-SI"/>
        </a:p>
      </dgm:t>
    </dgm:pt>
    <dgm:pt modelId="{55AB86C4-AAB1-4CD2-9CC6-CE13F21C0F9E}">
      <dgm:prSet custT="1"/>
      <dgm:spPr/>
      <dgm:t>
        <a:bodyPr/>
        <a:lstStyle/>
        <a:p>
          <a:r>
            <a:rPr lang="sl-SI" sz="1600" dirty="0" smtClean="0"/>
            <a:t>kar tako naprej, morda samo več samo iniciative in radovednosti s strani </a:t>
          </a:r>
          <a:r>
            <a:rPr lang="sl-SI" sz="1600" dirty="0" err="1" smtClean="0"/>
            <a:t>usposabljalcev</a:t>
          </a:r>
          <a:r>
            <a:rPr lang="sl-SI" sz="1600" dirty="0" smtClean="0"/>
            <a:t> </a:t>
          </a:r>
          <a:endParaRPr lang="sl-SI" sz="1600" dirty="0"/>
        </a:p>
      </dgm:t>
    </dgm:pt>
    <dgm:pt modelId="{2A8DFE86-7940-47CE-965A-A25D208B8201}" type="parTrans" cxnId="{1FB6AE66-62D2-487C-B44E-571412901950}">
      <dgm:prSet/>
      <dgm:spPr/>
      <dgm:t>
        <a:bodyPr/>
        <a:lstStyle/>
        <a:p>
          <a:endParaRPr lang="sl-SI"/>
        </a:p>
      </dgm:t>
    </dgm:pt>
    <dgm:pt modelId="{61709CAA-AD71-4A32-A298-5ED988A93A0D}" type="sibTrans" cxnId="{1FB6AE66-62D2-487C-B44E-571412901950}">
      <dgm:prSet/>
      <dgm:spPr/>
      <dgm:t>
        <a:bodyPr/>
        <a:lstStyle/>
        <a:p>
          <a:endParaRPr lang="sl-SI"/>
        </a:p>
      </dgm:t>
    </dgm:pt>
    <dgm:pt modelId="{8DE54329-3292-4884-8DC2-8A48436FB5FB}">
      <dgm:prSet custT="1"/>
      <dgm:spPr/>
      <dgm:t>
        <a:bodyPr/>
        <a:lstStyle/>
        <a:p>
          <a:r>
            <a:rPr lang="sl-SI" sz="1600" dirty="0" smtClean="0"/>
            <a:t>naše mnenje je, da je praktično usposabljanje uspešno, če je dijak pripravljen sodelovati</a:t>
          </a:r>
          <a:endParaRPr lang="sl-SI" sz="1600" dirty="0"/>
        </a:p>
      </dgm:t>
    </dgm:pt>
    <dgm:pt modelId="{972B64A5-5B7A-4012-BA50-29CAD1281164}" type="parTrans" cxnId="{AFE00AC2-2927-4BA6-B1BC-EA29C8266DA4}">
      <dgm:prSet/>
      <dgm:spPr/>
      <dgm:t>
        <a:bodyPr/>
        <a:lstStyle/>
        <a:p>
          <a:endParaRPr lang="sl-SI"/>
        </a:p>
      </dgm:t>
    </dgm:pt>
    <dgm:pt modelId="{938AE106-83AC-4BD9-AFAC-E0A825B9D10A}" type="sibTrans" cxnId="{AFE00AC2-2927-4BA6-B1BC-EA29C8266DA4}">
      <dgm:prSet/>
      <dgm:spPr/>
      <dgm:t>
        <a:bodyPr/>
        <a:lstStyle/>
        <a:p>
          <a:endParaRPr lang="sl-SI"/>
        </a:p>
      </dgm:t>
    </dgm:pt>
    <dgm:pt modelId="{47DFB1A8-7715-429D-84F7-091DF7C2201B}">
      <dgm:prSet custT="1"/>
      <dgm:spPr/>
      <dgm:t>
        <a:bodyPr/>
        <a:lstStyle/>
        <a:p>
          <a:r>
            <a:rPr lang="sl-SI" sz="1600" dirty="0" smtClean="0"/>
            <a:t>usposabljanje bi premaknili na višje letnike</a:t>
          </a:r>
          <a:endParaRPr lang="sl-SI" sz="1600" dirty="0"/>
        </a:p>
      </dgm:t>
    </dgm:pt>
    <dgm:pt modelId="{B81CD408-E72C-4317-AE91-1DE8A69CFAAE}" type="parTrans" cxnId="{E1BE7478-AE46-4552-ABDF-56FBC6AE69F7}">
      <dgm:prSet/>
      <dgm:spPr/>
      <dgm:t>
        <a:bodyPr/>
        <a:lstStyle/>
        <a:p>
          <a:endParaRPr lang="sl-SI"/>
        </a:p>
      </dgm:t>
    </dgm:pt>
    <dgm:pt modelId="{DA237BA3-8731-4470-9260-3C486A5D38DE}" type="sibTrans" cxnId="{E1BE7478-AE46-4552-ABDF-56FBC6AE69F7}">
      <dgm:prSet/>
      <dgm:spPr/>
      <dgm:t>
        <a:bodyPr/>
        <a:lstStyle/>
        <a:p>
          <a:endParaRPr lang="sl-SI"/>
        </a:p>
      </dgm:t>
    </dgm:pt>
    <dgm:pt modelId="{6E5DFBF1-F20D-4F7D-8FDB-EC22DDB101C7}">
      <dgm:prSet custT="1"/>
      <dgm:spPr/>
      <dgm:t>
        <a:bodyPr/>
        <a:lstStyle/>
        <a:p>
          <a:r>
            <a:rPr lang="sl-SI" sz="1600" dirty="0" smtClean="0"/>
            <a:t>da bi dijak/študent bil pred prihodom vsaj v osnovah seznanjen z delovanjem tudi javne uprave, saj je med javno upravo in gospodarstvom kar velika razlika</a:t>
          </a:r>
          <a:endParaRPr lang="sl-SI" sz="1600" dirty="0"/>
        </a:p>
      </dgm:t>
    </dgm:pt>
    <dgm:pt modelId="{A1445B3F-3A6E-4878-AA44-C420B38000CC}" type="parTrans" cxnId="{AA229122-78FA-4AE0-8BE0-B91F707E5F84}">
      <dgm:prSet/>
      <dgm:spPr/>
      <dgm:t>
        <a:bodyPr/>
        <a:lstStyle/>
        <a:p>
          <a:endParaRPr lang="sl-SI"/>
        </a:p>
      </dgm:t>
    </dgm:pt>
    <dgm:pt modelId="{83AB2342-0E9D-4C66-9F45-87A6688EEE02}" type="sibTrans" cxnId="{AA229122-78FA-4AE0-8BE0-B91F707E5F84}">
      <dgm:prSet/>
      <dgm:spPr/>
      <dgm:t>
        <a:bodyPr/>
        <a:lstStyle/>
        <a:p>
          <a:endParaRPr lang="sl-SI"/>
        </a:p>
      </dgm:t>
    </dgm:pt>
    <dgm:pt modelId="{6AE06AF2-23B3-4176-8F74-07D42A94E167}" type="pres">
      <dgm:prSet presAssocID="{3DB894A4-F9DC-40AE-BC18-D4C036DF29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C1E0ADD-3E46-4869-BD94-78E9FCDDB5FA}" type="pres">
      <dgm:prSet presAssocID="{7C6C7C33-395F-4A50-B482-B4DFEEF0596A}" presName="parentText" presStyleLbl="node1" presStyleIdx="0" presStyleCnt="5" custScaleY="12630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3CAF429-5825-47E8-B792-D3842BE343D1}" type="pres">
      <dgm:prSet presAssocID="{9988A9B9-5C01-4FC6-9DF7-97B81C458359}" presName="spacer" presStyleCnt="0"/>
      <dgm:spPr/>
    </dgm:pt>
    <dgm:pt modelId="{7066E6CB-503C-4693-90AA-A7F226ECAEB5}" type="pres">
      <dgm:prSet presAssocID="{55AB86C4-AAB1-4CD2-9CC6-CE13F21C0F9E}" presName="parentText" presStyleLbl="node1" presStyleIdx="1" presStyleCnt="5" custScaleY="57477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4877746-C2E3-400F-98AC-26B7A305DF8D}" type="pres">
      <dgm:prSet presAssocID="{61709CAA-AD71-4A32-A298-5ED988A93A0D}" presName="spacer" presStyleCnt="0"/>
      <dgm:spPr/>
    </dgm:pt>
    <dgm:pt modelId="{0DAFB09C-3001-4162-B2A6-3D7F5E73DDDC}" type="pres">
      <dgm:prSet presAssocID="{8DE54329-3292-4884-8DC2-8A48436FB5FB}" presName="parentText" presStyleLbl="node1" presStyleIdx="2" presStyleCnt="5" custScaleY="7642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CC05116-D67A-4910-9249-92B569AB703E}" type="pres">
      <dgm:prSet presAssocID="{938AE106-83AC-4BD9-AFAC-E0A825B9D10A}" presName="spacer" presStyleCnt="0"/>
      <dgm:spPr/>
    </dgm:pt>
    <dgm:pt modelId="{C9257943-8C32-4BAA-AB0D-8B609F5FBD03}" type="pres">
      <dgm:prSet presAssocID="{47DFB1A8-7715-429D-84F7-091DF7C2201B}" presName="parentText" presStyleLbl="node1" presStyleIdx="3" presStyleCnt="5" custScaleY="5445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A817025-68AF-4B7C-BA59-B0741E17969D}" type="pres">
      <dgm:prSet presAssocID="{DA237BA3-8731-4470-9260-3C486A5D38DE}" presName="spacer" presStyleCnt="0"/>
      <dgm:spPr/>
    </dgm:pt>
    <dgm:pt modelId="{7411CAEF-B52B-4DE2-A42D-103847F50EF8}" type="pres">
      <dgm:prSet presAssocID="{6E5DFBF1-F20D-4F7D-8FDB-EC22DDB101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74CB95A-AB28-4A03-8A2A-BC435CFBDB55}" type="presOf" srcId="{7C6C7C33-395F-4A50-B482-B4DFEEF0596A}" destId="{7C1E0ADD-3E46-4869-BD94-78E9FCDDB5FA}" srcOrd="0" destOrd="0" presId="urn:microsoft.com/office/officeart/2005/8/layout/vList2"/>
    <dgm:cxn modelId="{CD95BF05-3ADC-40EF-A2DA-98F97A3E4035}" type="presOf" srcId="{3DB894A4-F9DC-40AE-BC18-D4C036DF29F0}" destId="{6AE06AF2-23B3-4176-8F74-07D42A94E167}" srcOrd="0" destOrd="0" presId="urn:microsoft.com/office/officeart/2005/8/layout/vList2"/>
    <dgm:cxn modelId="{81B771D7-818A-46F4-AF60-B89059B3C6F9}" type="presOf" srcId="{6E5DFBF1-F20D-4F7D-8FDB-EC22DDB101C7}" destId="{7411CAEF-B52B-4DE2-A42D-103847F50EF8}" srcOrd="0" destOrd="0" presId="urn:microsoft.com/office/officeart/2005/8/layout/vList2"/>
    <dgm:cxn modelId="{D366BF6A-0EC3-4C37-ACCA-53041D65358D}" type="presOf" srcId="{55AB86C4-AAB1-4CD2-9CC6-CE13F21C0F9E}" destId="{7066E6CB-503C-4693-90AA-A7F226ECAEB5}" srcOrd="0" destOrd="0" presId="urn:microsoft.com/office/officeart/2005/8/layout/vList2"/>
    <dgm:cxn modelId="{F01BCCBE-5758-447D-A709-FE72E931E533}" type="presOf" srcId="{47DFB1A8-7715-429D-84F7-091DF7C2201B}" destId="{C9257943-8C32-4BAA-AB0D-8B609F5FBD03}" srcOrd="0" destOrd="0" presId="urn:microsoft.com/office/officeart/2005/8/layout/vList2"/>
    <dgm:cxn modelId="{72F9A019-DAA4-4CC8-A52C-B39700394188}" type="presOf" srcId="{8DE54329-3292-4884-8DC2-8A48436FB5FB}" destId="{0DAFB09C-3001-4162-B2A6-3D7F5E73DDDC}" srcOrd="0" destOrd="0" presId="urn:microsoft.com/office/officeart/2005/8/layout/vList2"/>
    <dgm:cxn modelId="{AA229122-78FA-4AE0-8BE0-B91F707E5F84}" srcId="{3DB894A4-F9DC-40AE-BC18-D4C036DF29F0}" destId="{6E5DFBF1-F20D-4F7D-8FDB-EC22DDB101C7}" srcOrd="4" destOrd="0" parTransId="{A1445B3F-3A6E-4878-AA44-C420B38000CC}" sibTransId="{83AB2342-0E9D-4C66-9F45-87A6688EEE02}"/>
    <dgm:cxn modelId="{1FB6AE66-62D2-487C-B44E-571412901950}" srcId="{3DB894A4-F9DC-40AE-BC18-D4C036DF29F0}" destId="{55AB86C4-AAB1-4CD2-9CC6-CE13F21C0F9E}" srcOrd="1" destOrd="0" parTransId="{2A8DFE86-7940-47CE-965A-A25D208B8201}" sibTransId="{61709CAA-AD71-4A32-A298-5ED988A93A0D}"/>
    <dgm:cxn modelId="{AFE00AC2-2927-4BA6-B1BC-EA29C8266DA4}" srcId="{3DB894A4-F9DC-40AE-BC18-D4C036DF29F0}" destId="{8DE54329-3292-4884-8DC2-8A48436FB5FB}" srcOrd="2" destOrd="0" parTransId="{972B64A5-5B7A-4012-BA50-29CAD1281164}" sibTransId="{938AE106-83AC-4BD9-AFAC-E0A825B9D10A}"/>
    <dgm:cxn modelId="{E1BE7478-AE46-4552-ABDF-56FBC6AE69F7}" srcId="{3DB894A4-F9DC-40AE-BC18-D4C036DF29F0}" destId="{47DFB1A8-7715-429D-84F7-091DF7C2201B}" srcOrd="3" destOrd="0" parTransId="{B81CD408-E72C-4317-AE91-1DE8A69CFAAE}" sibTransId="{DA237BA3-8731-4470-9260-3C486A5D38DE}"/>
    <dgm:cxn modelId="{267324AD-A8D7-4BA4-A867-8EFD3B2ED1E3}" srcId="{3DB894A4-F9DC-40AE-BC18-D4C036DF29F0}" destId="{7C6C7C33-395F-4A50-B482-B4DFEEF0596A}" srcOrd="0" destOrd="0" parTransId="{934AAF6A-66D4-49C0-B353-71839B53F21E}" sibTransId="{9988A9B9-5C01-4FC6-9DF7-97B81C458359}"/>
    <dgm:cxn modelId="{9C4334B1-A994-48F8-A89E-2A6996AC38B8}" type="presParOf" srcId="{6AE06AF2-23B3-4176-8F74-07D42A94E167}" destId="{7C1E0ADD-3E46-4869-BD94-78E9FCDDB5FA}" srcOrd="0" destOrd="0" presId="urn:microsoft.com/office/officeart/2005/8/layout/vList2"/>
    <dgm:cxn modelId="{9094FC92-7A48-42FE-B95B-BE695CFC2F5E}" type="presParOf" srcId="{6AE06AF2-23B3-4176-8F74-07D42A94E167}" destId="{A3CAF429-5825-47E8-B792-D3842BE343D1}" srcOrd="1" destOrd="0" presId="urn:microsoft.com/office/officeart/2005/8/layout/vList2"/>
    <dgm:cxn modelId="{86F5146E-FCE8-4F56-93FD-62B2EE8B9CD0}" type="presParOf" srcId="{6AE06AF2-23B3-4176-8F74-07D42A94E167}" destId="{7066E6CB-503C-4693-90AA-A7F226ECAEB5}" srcOrd="2" destOrd="0" presId="urn:microsoft.com/office/officeart/2005/8/layout/vList2"/>
    <dgm:cxn modelId="{76E177DD-B8E9-41A3-931C-578B3E9627EC}" type="presParOf" srcId="{6AE06AF2-23B3-4176-8F74-07D42A94E167}" destId="{A4877746-C2E3-400F-98AC-26B7A305DF8D}" srcOrd="3" destOrd="0" presId="urn:microsoft.com/office/officeart/2005/8/layout/vList2"/>
    <dgm:cxn modelId="{13082B77-51BF-4306-B832-A316B039F2EE}" type="presParOf" srcId="{6AE06AF2-23B3-4176-8F74-07D42A94E167}" destId="{0DAFB09C-3001-4162-B2A6-3D7F5E73DDDC}" srcOrd="4" destOrd="0" presId="urn:microsoft.com/office/officeart/2005/8/layout/vList2"/>
    <dgm:cxn modelId="{1AAC7F86-8666-4992-A34C-6123C1DE15BE}" type="presParOf" srcId="{6AE06AF2-23B3-4176-8F74-07D42A94E167}" destId="{8CC05116-D67A-4910-9249-92B569AB703E}" srcOrd="5" destOrd="0" presId="urn:microsoft.com/office/officeart/2005/8/layout/vList2"/>
    <dgm:cxn modelId="{8DB80C5C-7C68-4F06-A1E4-69754C49E1C6}" type="presParOf" srcId="{6AE06AF2-23B3-4176-8F74-07D42A94E167}" destId="{C9257943-8C32-4BAA-AB0D-8B609F5FBD03}" srcOrd="6" destOrd="0" presId="urn:microsoft.com/office/officeart/2005/8/layout/vList2"/>
    <dgm:cxn modelId="{D23C5F32-7D34-41E3-9D8C-A631BE729A31}" type="presParOf" srcId="{6AE06AF2-23B3-4176-8F74-07D42A94E167}" destId="{0A817025-68AF-4B7C-BA59-B0741E17969D}" srcOrd="7" destOrd="0" presId="urn:microsoft.com/office/officeart/2005/8/layout/vList2"/>
    <dgm:cxn modelId="{5E1FF5E0-6C6A-4C3A-A55B-51B0E5FA929C}" type="presParOf" srcId="{6AE06AF2-23B3-4176-8F74-07D42A94E167}" destId="{7411CAEF-B52B-4DE2-A42D-103847F50EF8}" srcOrd="8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8608B25-BBD4-421C-ABA7-CF74D902B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>
              <a:ea typeface="ＭＳ Ｐゴシック"/>
            </a:endParaRPr>
          </a:p>
        </p:txBody>
      </p:sp>
      <p:sp>
        <p:nvSpPr>
          <p:cNvPr id="73731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E9F1E-C0CA-4E17-89DB-C87AF91D0E92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>
              <a:ea typeface="ＭＳ Ｐゴシック"/>
            </a:endParaRPr>
          </a:p>
        </p:txBody>
      </p:sp>
      <p:sp>
        <p:nvSpPr>
          <p:cNvPr id="99331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0DF50-E8CB-4755-A073-BDDDFAFEAC02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l-SI" smtClean="0">
                <a:ea typeface="ＭＳ Ｐゴシック"/>
              </a:rPr>
              <a:t>V okviru vsakoletnega poročila smo delodajalce z anketo povprašali za mnenje o praktičnem usposabljanju z delom. V anketi smo jim postavili vprašanja, kaj na splošno menijo  o poteku praktičnega usposabljanja. V uvodnem delu ankete pa smo tudi poudarili, da so se v zadnjih treh letih praktičnega usposabljanja udeleževali dijaki, ki se izobražujejo po prenovljenih programih. Zato nas zanima tudi njihovo mnenje o prenovi programov izobraževanja.</a:t>
            </a:r>
          </a:p>
          <a:p>
            <a:r>
              <a:rPr lang="sl-SI" smtClean="0">
                <a:ea typeface="ＭＳ Ｐゴシック"/>
              </a:rPr>
              <a:t/>
            </a:r>
            <a:br>
              <a:rPr lang="sl-SI" smtClean="0">
                <a:ea typeface="ＭＳ Ｐゴシック"/>
              </a:rPr>
            </a:br>
            <a:endParaRPr lang="sl-SI" smtClean="0">
              <a:ea typeface="ＭＳ Ｐゴシック"/>
            </a:endParaRPr>
          </a:p>
        </p:txBody>
      </p:sp>
      <p:sp>
        <p:nvSpPr>
          <p:cNvPr id="75779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121E5-0690-45BE-B12B-E8B18DCF53F2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l-SI" smtClean="0">
                <a:ea typeface="ＭＳ Ｐゴシック"/>
              </a:rPr>
              <a:t>S prvim vprašanjem smo ugotavljali, po katerem programu so se izobraževali dijaki, katerim so v podjetju ali ustanovi omogočili praktično usposabljanje.</a:t>
            </a:r>
          </a:p>
          <a:p>
            <a:endParaRPr lang="sl-SI" smtClean="0">
              <a:ea typeface="ＭＳ Ｐゴシック"/>
            </a:endParaRPr>
          </a:p>
          <a:p>
            <a:r>
              <a:rPr lang="sl-SI" smtClean="0">
                <a:ea typeface="ＭＳ Ｐゴシック"/>
              </a:rPr>
              <a:t>- dobra polovica je bila Ekonomski tehnik (52.6%) </a:t>
            </a:r>
          </a:p>
          <a:p>
            <a:r>
              <a:rPr lang="sl-SI" smtClean="0">
                <a:ea typeface="ＭＳ Ｐゴシック"/>
              </a:rPr>
              <a:t>- slabih 30 odstotkov je bilo program Trgovec (28.9%)</a:t>
            </a:r>
          </a:p>
          <a:p>
            <a:r>
              <a:rPr lang="sl-SI" smtClean="0">
                <a:ea typeface="ＭＳ Ｐゴシック"/>
              </a:rPr>
              <a:t>- dobrih 13 odstotkov pa je omogočalo praktično usposabljanje dijakom obeh programov (13.2%)</a:t>
            </a:r>
          </a:p>
          <a:p>
            <a:r>
              <a:rPr lang="pl-PL" smtClean="0">
                <a:ea typeface="ＭＳ Ｐゴシック"/>
              </a:rPr>
              <a:t>- kot druge programe je navedlo 5.3% anketiranecev </a:t>
            </a:r>
            <a:endParaRPr lang="sl-SI" smtClean="0">
              <a:ea typeface="ＭＳ Ｐゴシック"/>
            </a:endParaRPr>
          </a:p>
        </p:txBody>
      </p:sp>
      <p:sp>
        <p:nvSpPr>
          <p:cNvPr id="77827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48F66-C210-48F3-A9FD-BD7FC62100B7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l-SI" smtClean="0">
                <a:ea typeface="ＭＳ Ｐゴシック"/>
              </a:rPr>
              <a:t>Z naslednjim vprašanjem smo povprašali izpolnjevalce ankete, kakšna je njihova vloga pri organizaciji in izvedbi praktičnega usposabljanja za dijake v njihovem podjetju ali ustanovi.</a:t>
            </a:r>
          </a:p>
          <a:p>
            <a:r>
              <a:rPr lang="sl-SI" smtClean="0">
                <a:ea typeface="ＭＳ Ｐゴシック"/>
              </a:rPr>
              <a:t>Sklepamo lahko, da je </a:t>
            </a:r>
            <a:r>
              <a:rPr lang="sl-SI" b="1" smtClean="0">
                <a:ea typeface="ＭＳ Ｐゴシック"/>
              </a:rPr>
              <a:t>vsaj</a:t>
            </a:r>
            <a:r>
              <a:rPr lang="sl-SI" smtClean="0">
                <a:ea typeface="ＭＳ Ｐゴシック"/>
              </a:rPr>
              <a:t> dobrih 60 odstotkov anketiranih delalo neposredno z dijaki. </a:t>
            </a:r>
          </a:p>
        </p:txBody>
      </p:sp>
      <p:sp>
        <p:nvSpPr>
          <p:cNvPr id="79875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49397-7559-43C4-91A6-C726E41EFA59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l-SI" smtClean="0">
                <a:ea typeface="ＭＳ Ｐゴシック"/>
              </a:rPr>
              <a:t>Nadalje nas je zanimalo, koliko časa anketirani delodajalci že sodelujejo pri praktičnem usposabljanju.</a:t>
            </a:r>
          </a:p>
          <a:p>
            <a:endParaRPr lang="sl-SI" smtClean="0">
              <a:ea typeface="ＭＳ Ｐゴシック"/>
            </a:endParaRPr>
          </a:p>
          <a:p>
            <a:r>
              <a:rPr lang="sl-SI" smtClean="0">
                <a:ea typeface="ＭＳ Ｐゴシック"/>
              </a:rPr>
              <a:t>- dobrih 5 odstotkov je v letošnjem šolskem letu sodelovalo prvič  (5.3%)</a:t>
            </a:r>
          </a:p>
          <a:p>
            <a:r>
              <a:rPr lang="sl-SI" smtClean="0">
                <a:ea typeface="ＭＳ Ｐゴシック"/>
              </a:rPr>
              <a:t>- takih, ki so sodelovali zadnja 3 leta je bilo slabih 30 odstotkov (28.9%)</a:t>
            </a:r>
          </a:p>
          <a:p>
            <a:r>
              <a:rPr lang="sl-SI" smtClean="0">
                <a:ea typeface="ＭＳ Ｐゴシック"/>
              </a:rPr>
              <a:t>- takih, ki sodelujejo 4 leta in več pa dobri dve tretjini (65.8%)</a:t>
            </a:r>
          </a:p>
        </p:txBody>
      </p:sp>
      <p:sp>
        <p:nvSpPr>
          <p:cNvPr id="81923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F4FC6-DF2B-4A13-B75C-676F00D4AF6D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l-SI" smtClean="0">
                <a:ea typeface="ＭＳ Ｐゴシック"/>
              </a:rPr>
              <a:t>Nadalje nas je zanimalo, koliko časa anketirani delodajalci že sodelujejo pri praktičnem usposabljanju.</a:t>
            </a:r>
          </a:p>
          <a:p>
            <a:endParaRPr lang="sl-SI" smtClean="0">
              <a:ea typeface="ＭＳ Ｐゴシック"/>
            </a:endParaRPr>
          </a:p>
          <a:p>
            <a:r>
              <a:rPr lang="sl-SI" smtClean="0">
                <a:ea typeface="ＭＳ Ｐゴシック"/>
              </a:rPr>
              <a:t>- dobrih 5 odstotkov je v letošnjem šolskem letu sodelovalo prvič  (5.3%)</a:t>
            </a:r>
          </a:p>
          <a:p>
            <a:r>
              <a:rPr lang="sl-SI" smtClean="0">
                <a:ea typeface="ＭＳ Ｐゴシック"/>
              </a:rPr>
              <a:t>- takih, ki so sodelovali zadnja 3 leta je bilo slabih 30 odstotkov (28.9%)</a:t>
            </a:r>
          </a:p>
          <a:p>
            <a:r>
              <a:rPr lang="sl-SI" smtClean="0">
                <a:ea typeface="ＭＳ Ｐゴシック"/>
              </a:rPr>
              <a:t>- takih, ki sodelujejo 4 leta in več pa dobri dve tretjini (65.8%)</a:t>
            </a:r>
          </a:p>
        </p:txBody>
      </p:sp>
      <p:sp>
        <p:nvSpPr>
          <p:cNvPr id="83971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83AFA-6714-42EC-9FC5-477640C30EB7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>
              <a:ea typeface="ＭＳ Ｐゴシック"/>
            </a:endParaRPr>
          </a:p>
        </p:txBody>
      </p:sp>
      <p:sp>
        <p:nvSpPr>
          <p:cNvPr id="86019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27334-7FC6-461F-BB1C-35ECDDACA2AF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>
              <a:ea typeface="ＭＳ Ｐゴシック"/>
            </a:endParaRPr>
          </a:p>
        </p:txBody>
      </p:sp>
      <p:sp>
        <p:nvSpPr>
          <p:cNvPr id="88067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F2B3E-2BC2-427A-AA36-1D34A9C230AE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>
              <a:ea typeface="ＭＳ Ｐゴシック"/>
            </a:endParaRPr>
          </a:p>
        </p:txBody>
      </p:sp>
      <p:sp>
        <p:nvSpPr>
          <p:cNvPr id="91139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BDED5-5CC8-4EFB-A9C9-06B5F5AAFD0C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12.jpeg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8.png"/><Relationship Id="rId15" Type="http://schemas.openxmlformats.org/officeDocument/2006/relationships/image" Target="../media/image10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9.png"/><Relationship Id="rId15" Type="http://schemas.openxmlformats.org/officeDocument/2006/relationships/image" Target="../media/image24.png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59F27-F45A-4818-97D2-3980311736C9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27C5C-AE48-438A-A48C-C758AA3877E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5F2F2-7CE5-46EE-86A5-B1206E8C51AF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6BF4D-C75F-45F9-933F-384BE61C322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1075"/>
            <a:ext cx="205740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1075"/>
            <a:ext cx="6019800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79B5F-76A8-45F7-A6A6-AC62A860BFD8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CB88-7F59-4FDF-9E50-1EB967D406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31825"/>
            <a:ext cx="3276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2513"/>
            <a:ext cx="9144000" cy="5113337"/>
          </a:xfrm>
          <a:prstGeom prst="rect">
            <a:avLst/>
          </a:prstGeom>
          <a:solidFill>
            <a:srgbClr val="0088CE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47650"/>
            <a:ext cx="26257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unisVET_logotip_PB_pantone_cur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44450"/>
            <a:ext cx="1441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4925" y="6237288"/>
          <a:ext cx="1619250" cy="492125"/>
        </p:xfrm>
        <a:graphic>
          <a:graphicData uri="http://schemas.openxmlformats.org/presentationml/2006/ole">
            <p:oleObj spid="_x0000_s124929" name="Image" r:id="rId7" imgW="2882540" imgH="875882" progId="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763713" y="6378575"/>
          <a:ext cx="503237" cy="363538"/>
        </p:xfrm>
        <a:graphic>
          <a:graphicData uri="http://schemas.openxmlformats.org/presentationml/2006/ole">
            <p:oleObj spid="_x0000_s124930" name="Image" r:id="rId8" imgW="1053597" imgH="761636" progId="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2411413" y="6280150"/>
          <a:ext cx="503237" cy="461963"/>
        </p:xfrm>
        <a:graphic>
          <a:graphicData uri="http://schemas.openxmlformats.org/presentationml/2006/ole">
            <p:oleObj spid="_x0000_s124931" name="Image" r:id="rId9" imgW="1079365" imgH="990476" progId="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987675" y="6450013"/>
          <a:ext cx="1079500" cy="219075"/>
        </p:xfrm>
        <a:graphic>
          <a:graphicData uri="http://schemas.openxmlformats.org/presentationml/2006/ole">
            <p:oleObj spid="_x0000_s124932" name="Image" r:id="rId10" imgW="2311111" imgH="469841" progId="">
              <p:embed/>
            </p:oleObj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4130675" y="6237288"/>
          <a:ext cx="498475" cy="504825"/>
        </p:xfrm>
        <a:graphic>
          <a:graphicData uri="http://schemas.openxmlformats.org/presentationml/2006/ole">
            <p:oleObj spid="_x0000_s124933" name="Image" r:id="rId11" imgW="964739" imgH="977778" progId="">
              <p:embed/>
            </p:oleObj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4716463" y="6324600"/>
          <a:ext cx="1150937" cy="381000"/>
        </p:xfrm>
        <a:graphic>
          <a:graphicData uri="http://schemas.openxmlformats.org/presentationml/2006/ole">
            <p:oleObj spid="_x0000_s124934" name="Image" r:id="rId12" imgW="1955556" imgH="647391" progId="">
              <p:embed/>
            </p:oleObj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5986463" y="6165850"/>
          <a:ext cx="338137" cy="692150"/>
        </p:xfrm>
        <a:graphic>
          <a:graphicData uri="http://schemas.openxmlformats.org/presentationml/2006/ole">
            <p:oleObj spid="_x0000_s124935" name="Image" r:id="rId13" imgW="495063" imgH="1015515" progId="">
              <p:embed/>
            </p:oleObj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7197725" y="6237288"/>
          <a:ext cx="574675" cy="519112"/>
        </p:xfrm>
        <a:graphic>
          <a:graphicData uri="http://schemas.openxmlformats.org/presentationml/2006/ole">
            <p:oleObj spid="_x0000_s124936" name="Image" r:id="rId14" imgW="1053597" imgH="952045" progId="">
              <p:embed/>
            </p:oleObj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7854950" y="6237288"/>
          <a:ext cx="679450" cy="495300"/>
        </p:xfrm>
        <a:graphic>
          <a:graphicData uri="http://schemas.openxmlformats.org/presentationml/2006/ole">
            <p:oleObj spid="_x0000_s124937" name="Image" r:id="rId15" imgW="1358730" imgH="990476" progId="">
              <p:embed/>
            </p:oleObj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8574088" y="6192838"/>
          <a:ext cx="534987" cy="620712"/>
        </p:xfrm>
        <a:graphic>
          <a:graphicData uri="http://schemas.openxmlformats.org/presentationml/2006/ole">
            <p:oleObj spid="_x0000_s124938" name="Image" r:id="rId16" imgW="875882" imgH="1015515" progId="">
              <p:embed/>
            </p:oleObj>
          </a:graphicData>
        </a:graphic>
      </p:graphicFrame>
      <p:pic>
        <p:nvPicPr>
          <p:cNvPr id="18" name="Picture 2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94450" y="6248400"/>
            <a:ext cx="692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47638"/>
            <a:ext cx="33528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2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E69C-0809-4A39-9F61-E730E67D1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A462-CA7E-4B0E-A143-3EE5B42B76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31825"/>
            <a:ext cx="3276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2513"/>
            <a:ext cx="9144000" cy="5113337"/>
          </a:xfrm>
          <a:prstGeom prst="rect">
            <a:avLst/>
          </a:prstGeom>
          <a:solidFill>
            <a:srgbClr val="0088CE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47650"/>
            <a:ext cx="26257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unisVET_logotip_PB_pantone_cur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44450"/>
            <a:ext cx="1441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4925" y="6237288"/>
          <a:ext cx="1619250" cy="492125"/>
        </p:xfrm>
        <a:graphic>
          <a:graphicData uri="http://schemas.openxmlformats.org/presentationml/2006/ole">
            <p:oleObj spid="_x0000_s125953" name="Image" r:id="rId7" imgW="2882540" imgH="875882" progId="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763713" y="6378575"/>
          <a:ext cx="503237" cy="363538"/>
        </p:xfrm>
        <a:graphic>
          <a:graphicData uri="http://schemas.openxmlformats.org/presentationml/2006/ole">
            <p:oleObj spid="_x0000_s125954" name="Image" r:id="rId8" imgW="1053597" imgH="761636" progId="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2411413" y="6280150"/>
          <a:ext cx="503237" cy="461963"/>
        </p:xfrm>
        <a:graphic>
          <a:graphicData uri="http://schemas.openxmlformats.org/presentationml/2006/ole">
            <p:oleObj spid="_x0000_s125955" name="Image" r:id="rId9" imgW="1079365" imgH="990476" progId="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987675" y="6450013"/>
          <a:ext cx="1079500" cy="219075"/>
        </p:xfrm>
        <a:graphic>
          <a:graphicData uri="http://schemas.openxmlformats.org/presentationml/2006/ole">
            <p:oleObj spid="_x0000_s125956" name="Image" r:id="rId10" imgW="2311111" imgH="469841" progId="">
              <p:embed/>
            </p:oleObj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4130675" y="6237288"/>
          <a:ext cx="498475" cy="504825"/>
        </p:xfrm>
        <a:graphic>
          <a:graphicData uri="http://schemas.openxmlformats.org/presentationml/2006/ole">
            <p:oleObj spid="_x0000_s125957" name="Image" r:id="rId11" imgW="964739" imgH="977778" progId="">
              <p:embed/>
            </p:oleObj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4716463" y="6324600"/>
          <a:ext cx="1150937" cy="381000"/>
        </p:xfrm>
        <a:graphic>
          <a:graphicData uri="http://schemas.openxmlformats.org/presentationml/2006/ole">
            <p:oleObj spid="_x0000_s125958" name="Image" r:id="rId12" imgW="1955556" imgH="647391" progId="">
              <p:embed/>
            </p:oleObj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7854950" y="6237288"/>
          <a:ext cx="679450" cy="495300"/>
        </p:xfrm>
        <a:graphic>
          <a:graphicData uri="http://schemas.openxmlformats.org/presentationml/2006/ole">
            <p:oleObj spid="_x0000_s125959" name="Image" r:id="rId13" imgW="1358730" imgH="990476" progId="">
              <p:embed/>
            </p:oleObj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8574088" y="6192838"/>
          <a:ext cx="534987" cy="620712"/>
        </p:xfrm>
        <a:graphic>
          <a:graphicData uri="http://schemas.openxmlformats.org/presentationml/2006/ole">
            <p:oleObj spid="_x0000_s125960" name="Image" r:id="rId14" imgW="875882" imgH="1015515" progId="">
              <p:embed/>
            </p:oleObj>
          </a:graphicData>
        </a:graphic>
      </p:graphicFrame>
      <p:pic>
        <p:nvPicPr>
          <p:cNvPr id="16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94450" y="6248400"/>
            <a:ext cx="692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47638"/>
            <a:ext cx="33528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 descr="C:\Users\julijana\Documents\DOKUMENTI - JULIJANA\ESS - unisVET\LOGOTIPI za ESS\Seš Celje\LOGO SEŠ BARVNI MODER - obrezan.jp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867400" y="6237288"/>
            <a:ext cx="5222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7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164388" y="6308725"/>
            <a:ext cx="4508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EDC7-CE33-445A-93F9-7BA8F3971A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5B32A-CF04-4EA9-86CB-4D9BB0EE2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19134-F20E-4FCA-AE0E-BE30EEAC3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F4D4-3BBE-481C-842B-FB2456737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2A86-D8DA-4305-9B5E-C9AF523AF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A9C70-37D3-4960-8C43-FACC34675EF1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DD79-8C3A-4193-BDFF-D9EC51A4C6F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E8AF-47A3-41A9-8B58-6B582B240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9C92A-8F64-404C-8B05-FCCD1E193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9144000" cy="5113337"/>
          </a:xfrm>
          <a:prstGeom prst="rect">
            <a:avLst/>
          </a:prstGeom>
          <a:solidFill>
            <a:srgbClr val="0088CE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47650"/>
            <a:ext cx="26257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unisVET_logotip_PB_pantone_cur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4450"/>
            <a:ext cx="1441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925" y="6237288"/>
          <a:ext cx="1619250" cy="492125"/>
        </p:xfrm>
        <a:graphic>
          <a:graphicData uri="http://schemas.openxmlformats.org/presentationml/2006/ole">
            <p:oleObj spid="_x0000_s126977" name="Image" r:id="rId6" imgW="2882540" imgH="875882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92275" y="6308725"/>
          <a:ext cx="503238" cy="363538"/>
        </p:xfrm>
        <a:graphic>
          <a:graphicData uri="http://schemas.openxmlformats.org/presentationml/2006/ole">
            <p:oleObj spid="_x0000_s126978" name="Image" r:id="rId7" imgW="1053597" imgH="761636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87675" y="6450013"/>
          <a:ext cx="1079500" cy="219075"/>
        </p:xfrm>
        <a:graphic>
          <a:graphicData uri="http://schemas.openxmlformats.org/presentationml/2006/ole">
            <p:oleObj spid="_x0000_s126979" name="Image" r:id="rId8" imgW="2311111" imgH="469841" progId="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30675" y="6237288"/>
          <a:ext cx="498475" cy="504825"/>
        </p:xfrm>
        <a:graphic>
          <a:graphicData uri="http://schemas.openxmlformats.org/presentationml/2006/ole">
            <p:oleObj spid="_x0000_s126980" name="Image" r:id="rId9" imgW="964739" imgH="977778" progId="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716463" y="6324600"/>
          <a:ext cx="1150937" cy="381000"/>
        </p:xfrm>
        <a:graphic>
          <a:graphicData uri="http://schemas.openxmlformats.org/presentationml/2006/ole">
            <p:oleObj spid="_x0000_s126981" name="Image" r:id="rId10" imgW="1955556" imgH="647391" progId="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574088" y="6192838"/>
          <a:ext cx="534987" cy="620712"/>
        </p:xfrm>
        <a:graphic>
          <a:graphicData uri="http://schemas.openxmlformats.org/presentationml/2006/ole">
            <p:oleObj spid="_x0000_s126982" name="Image" r:id="rId11" imgW="875882" imgH="1015515" progId="">
              <p:embed/>
            </p:oleObj>
          </a:graphicData>
        </a:graphic>
      </p:graphicFrame>
      <p:pic>
        <p:nvPicPr>
          <p:cNvPr id="13" name="Picture 2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94450" y="6248400"/>
            <a:ext cx="692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C:\Users\julijana\Documents\DOKUMENTI - JULIJANA\ESS - unisVET\LOGOTIPI za ESS\Seš Celje\LOGO SEŠ BARVNI MODER - obrezan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867400" y="6237288"/>
            <a:ext cx="5222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164388" y="6308725"/>
            <a:ext cx="4508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G:\BRIGITA\LOGOTIPI\MSS1.bmp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39750" y="333375"/>
            <a:ext cx="25923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glava ravnatelj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667625" y="6165850"/>
            <a:ext cx="91916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195513" y="6308725"/>
            <a:ext cx="7921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413"/>
            <a:ext cx="2057400" cy="485775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413"/>
            <a:ext cx="6019800" cy="485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A619-10A6-41F8-A9E4-392C9F305FE8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1923F-16CA-4A5F-A4E7-0658148DAC2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183D4-9F6A-4BF5-A07E-75982E0C91E5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C1EFC-9619-40FE-860F-B15E8090AB6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D56BA-A046-4B55-911D-449FA38D2BCC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1E24A-4CAD-4434-B50D-F76848CA1F0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02CE-CEDB-43F5-906F-3583D86C9938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03FB-3F92-4200-ABF4-EFB2AD6C797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19CF3-2A51-4B3E-99A7-2EACC5EFB0E6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AF11-6786-4DFA-8AEE-A38D33F620B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4D1AE-0FAC-4FF4-AF5B-F3EEFE1735E3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CE9E-4BA2-4D1B-BE9E-FF0EC0F882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3874F-8E0A-419F-B160-E047690DC3AB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16D7-3F31-4D7C-B260-E49E46FDDB3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2.bin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21" Type="http://schemas.openxmlformats.org/officeDocument/2006/relationships/oleObject" Target="../embeddings/oleObject5.bin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png"/><Relationship Id="rId20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2.jpe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23" Type="http://schemas.openxmlformats.org/officeDocument/2006/relationships/image" Target="../media/image11.jpeg"/><Relationship Id="rId28" Type="http://schemas.openxmlformats.org/officeDocument/2006/relationships/image" Target="../media/image16.png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10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F31E71D-72CA-49D6-8765-49DB954195F5}" type="datetimeFigureOut">
              <a:rPr lang="sl-SI"/>
              <a:pPr>
                <a:defRPr/>
              </a:pPr>
              <a:t>19.3.2012</a:t>
            </a:fld>
            <a:endParaRPr lang="sl-SI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D3C4183-57E5-4224-904F-FBAE8AF273E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88CE"/>
          </a:solidFill>
          <a:ln w="9525">
            <a:noFill/>
            <a:miter lim="800000"/>
            <a:headEnd/>
            <a:tailEnd/>
          </a:ln>
        </p:spPr>
      </p:pic>
      <p:pic>
        <p:nvPicPr>
          <p:cNvPr id="14344" name="Picture 9" descr="unisVET_logotip2_NB_pantone_curv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93D0"/>
              </a:clrFrom>
              <a:clrTo>
                <a:srgbClr val="0093D0">
                  <a:alpha val="0"/>
                </a:srgbClr>
              </a:clrTo>
            </a:clrChange>
          </a:blip>
          <a:srcRect b="2031"/>
          <a:stretch>
            <a:fillRect/>
          </a:stretch>
        </p:blipFill>
        <p:spPr bwMode="auto">
          <a:xfrm>
            <a:off x="539750" y="61913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C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C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C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C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C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88C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88C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88C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88C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052513"/>
            <a:ext cx="9144000" cy="5113337"/>
          </a:xfrm>
          <a:prstGeom prst="rect">
            <a:avLst/>
          </a:prstGeom>
          <a:solidFill>
            <a:srgbClr val="0088CE"/>
          </a:solidFill>
          <a:ln w="9525">
            <a:noFill/>
            <a:miter lim="800000"/>
            <a:headEnd/>
            <a:tailEnd/>
          </a:ln>
        </p:spPr>
      </p:pic>
      <p:pic>
        <p:nvPicPr>
          <p:cNvPr id="1043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00788" y="247650"/>
            <a:ext cx="26257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9" descr="unisVET_logotip_PB_pantone_curv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79838" y="44450"/>
            <a:ext cx="1441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34925" y="6237288"/>
          <a:ext cx="1619250" cy="492125"/>
        </p:xfrm>
        <a:graphic>
          <a:graphicData uri="http://schemas.openxmlformats.org/presentationml/2006/ole">
            <p:oleObj spid="_x0000_s1036" name="Image" r:id="rId17" imgW="2882540" imgH="875882" progId="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1692275" y="6308725"/>
          <a:ext cx="503238" cy="363538"/>
        </p:xfrm>
        <a:graphic>
          <a:graphicData uri="http://schemas.openxmlformats.org/presentationml/2006/ole">
            <p:oleObj spid="_x0000_s1037" name="Image" r:id="rId18" imgW="1053597" imgH="761636" progId="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2987675" y="6524625"/>
          <a:ext cx="1079500" cy="219075"/>
        </p:xfrm>
        <a:graphic>
          <a:graphicData uri="http://schemas.openxmlformats.org/presentationml/2006/ole">
            <p:oleObj spid="_x0000_s1038" name="Image" r:id="rId19" imgW="2311111" imgH="469841" progId="">
              <p:embed/>
            </p:oleObj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4643438" y="6237288"/>
          <a:ext cx="1150937" cy="381000"/>
        </p:xfrm>
        <a:graphic>
          <a:graphicData uri="http://schemas.openxmlformats.org/presentationml/2006/ole">
            <p:oleObj spid="_x0000_s1039" name="Image" r:id="rId20" imgW="1955556" imgH="647391" progId="">
              <p:embed/>
            </p:oleObj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8574088" y="6192838"/>
          <a:ext cx="534987" cy="620712"/>
        </p:xfrm>
        <a:graphic>
          <a:graphicData uri="http://schemas.openxmlformats.org/presentationml/2006/ole">
            <p:oleObj spid="_x0000_s1040" name="Image" r:id="rId21" imgW="875882" imgH="1015515" progId="">
              <p:embed/>
            </p:oleObj>
          </a:graphicData>
        </a:graphic>
      </p:graphicFrame>
      <p:pic>
        <p:nvPicPr>
          <p:cNvPr id="1045" name="Picture 22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516688" y="6237288"/>
            <a:ext cx="692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82073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96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23507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73763" y="6245225"/>
            <a:ext cx="46037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20930C6-F4DE-4CA0-8F97-998E7AE1F0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51" name="Picture 26" descr="C:\Users\julijana\Documents\DOKUMENTI - JULIJANA\ESS - unisVET\LOGOTIPI za ESS\Seš Celje\LOGO SEŠ BARVNI MODER - obrezan.jpg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5867400" y="6237288"/>
            <a:ext cx="6334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7"/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7235825" y="6308725"/>
            <a:ext cx="4318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11" descr="glava ravnatelj"/>
          <p:cNvPicPr>
            <a:picLocks noChangeAspect="1" noChangeArrowheads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7667625" y="6165850"/>
            <a:ext cx="91916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4"/>
          <p:cNvPicPr>
            <a:picLocks noChangeAspect="1" noChangeArrowheads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auto">
          <a:xfrm>
            <a:off x="2195513" y="6381750"/>
            <a:ext cx="7921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l-SI">
              <a:ea typeface="ＭＳ Ｐゴシック" pitchFamily="34" charset="-128"/>
              <a:cs typeface="+mn-cs"/>
            </a:endParaRPr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l-SI"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l-SI">
              <a:ea typeface="ＭＳ Ｐゴシック" pitchFamily="34" charset="-128"/>
              <a:cs typeface="+mn-cs"/>
            </a:endParaRPr>
          </a:p>
        </p:txBody>
      </p:sp>
      <p:sp>
        <p:nvSpPr>
          <p:cNvPr id="3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l-SI">
              <a:ea typeface="ＭＳ Ｐゴシック" pitchFamily="34" charset="-128"/>
              <a:cs typeface="+mn-cs"/>
            </a:endParaRPr>
          </a:p>
        </p:txBody>
      </p:sp>
      <p:pic>
        <p:nvPicPr>
          <p:cNvPr id="1059" name="Picture 31"/>
          <p:cNvPicPr>
            <a:picLocks noChangeAspect="1" noChangeArrowheads="1"/>
          </p:cNvPicPr>
          <p:nvPr userDrawn="1"/>
        </p:nvPicPr>
        <p:blipFill>
          <a:blip r:embed="rId27"/>
          <a:srcRect/>
          <a:stretch>
            <a:fillRect/>
          </a:stretch>
        </p:blipFill>
        <p:spPr bwMode="auto">
          <a:xfrm>
            <a:off x="3492500" y="6165850"/>
            <a:ext cx="1019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0" name="Picture 27"/>
          <p:cNvPicPr>
            <a:picLocks noChangeAspect="1" noChangeArrowheads="1"/>
          </p:cNvPicPr>
          <p:nvPr userDrawn="1"/>
        </p:nvPicPr>
        <p:blipFill>
          <a:blip r:embed="rId28"/>
          <a:srcRect/>
          <a:stretch>
            <a:fillRect/>
          </a:stretch>
        </p:blipFill>
        <p:spPr bwMode="auto">
          <a:xfrm>
            <a:off x="539750" y="404813"/>
            <a:ext cx="2355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9" r:id="rId2"/>
    <p:sldLayoutId id="2147483692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9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F4FF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F4FF"/>
          </a:solidFill>
          <a:latin typeface="Arial" charset="0"/>
          <a:ea typeface="ＭＳ Ｐゴシック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F4FF"/>
          </a:solidFill>
          <a:latin typeface="Arial" charset="0"/>
          <a:ea typeface="ＭＳ Ｐゴシック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F4FF"/>
          </a:solidFill>
          <a:latin typeface="Arial" charset="0"/>
          <a:ea typeface="ＭＳ Ｐゴシック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F4FF"/>
          </a:solidFill>
          <a:latin typeface="Arial" charset="0"/>
          <a:ea typeface="ＭＳ Ｐゴシック" charset="-128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F4FF"/>
          </a:solidFill>
          <a:latin typeface="Arial" charset="0"/>
          <a:ea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F4FF"/>
          </a:solidFill>
          <a:latin typeface="Arial" charset="0"/>
          <a:ea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F4FF"/>
          </a:solidFill>
          <a:latin typeface="Arial" charset="0"/>
          <a:ea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F4F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ctrTitle" idx="4294967295"/>
          </p:nvPr>
        </p:nvSpPr>
        <p:spPr>
          <a:xfrm>
            <a:off x="642938" y="2643188"/>
            <a:ext cx="7772400" cy="1470025"/>
          </a:xfrm>
        </p:spPr>
        <p:txBody>
          <a:bodyPr/>
          <a:lstStyle/>
          <a:p>
            <a:pPr algn="ctr"/>
            <a:r>
              <a:rPr lang="sl-SI" sz="4000" smtClean="0"/>
              <a:t>Delodajalci o praktičnem usposabljanju z delom (PUD)</a:t>
            </a:r>
            <a:endParaRPr lang="sl-SI" sz="4000" smtClean="0">
              <a:solidFill>
                <a:schemeClr val="bg1"/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4294967295"/>
          </p:nvPr>
        </p:nvSpPr>
        <p:spPr>
          <a:xfrm>
            <a:off x="1403350" y="4005263"/>
            <a:ext cx="6400800" cy="1944687"/>
          </a:xfrm>
        </p:spPr>
        <p:txBody>
          <a:bodyPr/>
          <a:lstStyle/>
          <a:p>
            <a:pPr marL="0" indent="0" algn="r">
              <a:buFontTx/>
              <a:buNone/>
              <a:defRPr/>
            </a:pPr>
            <a:endParaRPr lang="sl-SI" sz="2000" dirty="0" smtClean="0">
              <a:cs typeface="+mn-cs"/>
            </a:endParaRPr>
          </a:p>
          <a:p>
            <a:pPr marL="0" indent="0" algn="r">
              <a:buFontTx/>
              <a:buNone/>
              <a:defRPr/>
            </a:pPr>
            <a:endParaRPr lang="sl-SI" sz="2000" dirty="0" smtClean="0"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sl-SI" sz="2400" dirty="0" smtClean="0">
                <a:cs typeface="+mn-cs"/>
              </a:rPr>
              <a:t>EKONOMSKA ŠOLA NOVO MESTO</a:t>
            </a:r>
          </a:p>
          <a:p>
            <a:pPr algn="ctr">
              <a:buFontTx/>
              <a:buNone/>
              <a:defRPr/>
            </a:pPr>
            <a:endParaRPr lang="sl-SI" sz="2000" dirty="0" smtClean="0"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sl-SI" sz="2000" dirty="0" smtClean="0">
                <a:cs typeface="+mn-cs"/>
              </a:rPr>
              <a:t>marec 2012</a:t>
            </a:r>
          </a:p>
          <a:p>
            <a:pPr marL="0" indent="0" algn="r">
              <a:buFontTx/>
              <a:buNone/>
              <a:defRPr/>
            </a:pPr>
            <a:endParaRPr lang="sl-SI" sz="2000" dirty="0" smtClean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l-SI" dirty="0" smtClean="0"/>
              <a:t>Kako ocenjujte znanje in usposobljenost dijakov, ki pridejo na PUD?</a:t>
            </a:r>
            <a:endParaRPr lang="sl-SI" dirty="0"/>
          </a:p>
        </p:txBody>
      </p:sp>
      <p:pic>
        <p:nvPicPr>
          <p:cNvPr id="90114" name="Ograda vsebine 5" descr="USPOSOBLJENOST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773238"/>
            <a:ext cx="9042400" cy="2808287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95513" y="5013325"/>
            <a:ext cx="61928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sl-SI" sz="1600" b="1" kern="0" dirty="0">
                <a:latin typeface="+mn-lt"/>
                <a:ea typeface="+mn-ea"/>
                <a:cs typeface="+mn-cs"/>
              </a:rPr>
              <a:t>Drugo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sz="1600" dirty="0">
                <a:ea typeface="ＭＳ Ｐゴシック" pitchFamily="34" charset="-128"/>
                <a:cs typeface="+mn-cs"/>
              </a:rPr>
              <a:t> dijaki so primerno usposobljeni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sz="1600" dirty="0">
                <a:ea typeface="ＭＳ Ｐゴシック" pitchFamily="34" charset="-128"/>
                <a:cs typeface="+mn-cs"/>
              </a:rPr>
              <a:t>znanje je dobro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sz="1600" dirty="0">
                <a:ea typeface="ＭＳ Ｐゴシック" pitchFamily="34" charset="-128"/>
                <a:cs typeface="+mn-cs"/>
              </a:rPr>
              <a:t>čisto odvisno od posameznega dijaka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sz="1600" dirty="0">
                <a:ea typeface="ＭＳ Ｐゴシック" pitchFamily="34" charset="-128"/>
                <a:cs typeface="+mn-cs"/>
              </a:rPr>
              <a:t>težko primerjam, ker prej nisem bila na tem delovnem mestu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sz="1600" dirty="0">
                <a:ea typeface="ＭＳ Ｐゴシック" pitchFamily="34" charset="-128"/>
                <a:cs typeface="+mn-cs"/>
              </a:rPr>
              <a:t>dijaki drugega letnika imajo še premalo znanj</a:t>
            </a:r>
          </a:p>
          <a:p>
            <a:pPr>
              <a:buFont typeface="Arial" pitchFamily="34" charset="0"/>
              <a:buChar char="•"/>
              <a:defRPr/>
            </a:pPr>
            <a:endParaRPr lang="sl-SI" sz="16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Prostoročno 9"/>
          <p:cNvSpPr/>
          <p:nvPr/>
        </p:nvSpPr>
        <p:spPr>
          <a:xfrm>
            <a:off x="1285875" y="4370388"/>
            <a:ext cx="7307263" cy="2441575"/>
          </a:xfrm>
          <a:custGeom>
            <a:avLst/>
            <a:gdLst>
              <a:gd name="connsiteX0" fmla="*/ 3724275 w 7307262"/>
              <a:gd name="connsiteY0" fmla="*/ 725487 h 2441574"/>
              <a:gd name="connsiteX1" fmla="*/ 857250 w 7307262"/>
              <a:gd name="connsiteY1" fmla="*/ 582612 h 2441574"/>
              <a:gd name="connsiteX2" fmla="*/ 942975 w 7307262"/>
              <a:gd name="connsiteY2" fmla="*/ 2182812 h 2441574"/>
              <a:gd name="connsiteX3" fmla="*/ 6515100 w 7307262"/>
              <a:gd name="connsiteY3" fmla="*/ 2135187 h 2441574"/>
              <a:gd name="connsiteX4" fmla="*/ 5695950 w 7307262"/>
              <a:gd name="connsiteY4" fmla="*/ 887412 h 2441574"/>
              <a:gd name="connsiteX5" fmla="*/ 4029075 w 7307262"/>
              <a:gd name="connsiteY5" fmla="*/ 782637 h 2441574"/>
              <a:gd name="connsiteX6" fmla="*/ 3952875 w 7307262"/>
              <a:gd name="connsiteY6" fmla="*/ 11112 h 2441574"/>
              <a:gd name="connsiteX7" fmla="*/ 3724275 w 7307262"/>
              <a:gd name="connsiteY7" fmla="*/ 725487 h 244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7262" h="2441574">
                <a:moveTo>
                  <a:pt x="3724275" y="725487"/>
                </a:moveTo>
                <a:cubicBezTo>
                  <a:pt x="3208337" y="820737"/>
                  <a:pt x="1320800" y="339725"/>
                  <a:pt x="857250" y="582612"/>
                </a:cubicBezTo>
                <a:cubicBezTo>
                  <a:pt x="393700" y="825499"/>
                  <a:pt x="0" y="1924050"/>
                  <a:pt x="942975" y="2182812"/>
                </a:cubicBezTo>
                <a:cubicBezTo>
                  <a:pt x="1885950" y="2441574"/>
                  <a:pt x="5722938" y="2351087"/>
                  <a:pt x="6515100" y="2135187"/>
                </a:cubicBezTo>
                <a:cubicBezTo>
                  <a:pt x="7307262" y="1919287"/>
                  <a:pt x="6110287" y="1112837"/>
                  <a:pt x="5695950" y="887412"/>
                </a:cubicBezTo>
                <a:cubicBezTo>
                  <a:pt x="5281613" y="661987"/>
                  <a:pt x="4319587" y="928687"/>
                  <a:pt x="4029075" y="782637"/>
                </a:cubicBezTo>
                <a:cubicBezTo>
                  <a:pt x="3738563" y="636587"/>
                  <a:pt x="4000500" y="22224"/>
                  <a:pt x="3952875" y="11112"/>
                </a:cubicBezTo>
                <a:cubicBezTo>
                  <a:pt x="3905250" y="0"/>
                  <a:pt x="4240213" y="630237"/>
                  <a:pt x="3724275" y="725487"/>
                </a:cubicBezTo>
                <a:close/>
              </a:path>
            </a:pathLst>
          </a:cu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Ste pri izvajanju PUD-a imeli kakršnekoli težave?</a:t>
            </a:r>
          </a:p>
        </p:txBody>
      </p:sp>
      <p:pic>
        <p:nvPicPr>
          <p:cNvPr id="92162" name="Ograda vsebine 3" descr="tezav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455988"/>
            <a:ext cx="6480175" cy="2997200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71775" y="2060575"/>
            <a:ext cx="61928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sl-SI" sz="1600" b="1" kern="0" dirty="0">
                <a:latin typeface="+mn-lt"/>
                <a:ea typeface="+mn-ea"/>
                <a:cs typeface="+mn-cs"/>
              </a:rPr>
              <a:t>Da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sl-SI" sz="1600" dirty="0">
                <a:ea typeface="ＭＳ Ｐゴシック" pitchFamily="34" charset="-128"/>
                <a:cs typeface="+mn-cs"/>
              </a:rPr>
              <a:t>razkorak med navodili šole, kaj naj bi na praksi dijaki počeli in med dejansko zmožnostjo dijakov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sl-SI" sz="1600" dirty="0">
                <a:ea typeface="ＭＳ Ｐゴシック" pitchFamily="34" charset="-128"/>
                <a:cs typeface="+mn-cs"/>
              </a:rPr>
              <a:t>sporazumevanje v slovenskem jeziku</a:t>
            </a:r>
            <a:endParaRPr lang="sl-SI" sz="16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Prostoročno 6"/>
          <p:cNvSpPr/>
          <p:nvPr/>
        </p:nvSpPr>
        <p:spPr>
          <a:xfrm>
            <a:off x="2108200" y="1987550"/>
            <a:ext cx="7048500" cy="2416175"/>
          </a:xfrm>
          <a:custGeom>
            <a:avLst/>
            <a:gdLst>
              <a:gd name="connsiteX0" fmla="*/ 3378200 w 7048500"/>
              <a:gd name="connsiteY0" fmla="*/ 1622425 h 2416175"/>
              <a:gd name="connsiteX1" fmla="*/ 3387725 w 7048500"/>
              <a:gd name="connsiteY1" fmla="*/ 1165225 h 2416175"/>
              <a:gd name="connsiteX2" fmla="*/ 606425 w 7048500"/>
              <a:gd name="connsiteY2" fmla="*/ 1127125 h 2416175"/>
              <a:gd name="connsiteX3" fmla="*/ 635000 w 7048500"/>
              <a:gd name="connsiteY3" fmla="*/ 193675 h 2416175"/>
              <a:gd name="connsiteX4" fmla="*/ 4416425 w 7048500"/>
              <a:gd name="connsiteY4" fmla="*/ 22225 h 2416175"/>
              <a:gd name="connsiteX5" fmla="*/ 6578600 w 7048500"/>
              <a:gd name="connsiteY5" fmla="*/ 327025 h 2416175"/>
              <a:gd name="connsiteX6" fmla="*/ 6607175 w 7048500"/>
              <a:gd name="connsiteY6" fmla="*/ 774700 h 2416175"/>
              <a:gd name="connsiteX7" fmla="*/ 3930650 w 7048500"/>
              <a:gd name="connsiteY7" fmla="*/ 1241425 h 2416175"/>
              <a:gd name="connsiteX8" fmla="*/ 3092450 w 7048500"/>
              <a:gd name="connsiteY8" fmla="*/ 2365375 h 2416175"/>
              <a:gd name="connsiteX9" fmla="*/ 3425825 w 7048500"/>
              <a:gd name="connsiteY9" fmla="*/ 1546225 h 2416175"/>
              <a:gd name="connsiteX10" fmla="*/ 3435350 w 7048500"/>
              <a:gd name="connsiteY10" fmla="*/ 1584325 h 241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48500" h="2416175">
                <a:moveTo>
                  <a:pt x="3378200" y="1622425"/>
                </a:moveTo>
                <a:cubicBezTo>
                  <a:pt x="3613943" y="1435100"/>
                  <a:pt x="3849687" y="1247775"/>
                  <a:pt x="3387725" y="1165225"/>
                </a:cubicBezTo>
                <a:cubicBezTo>
                  <a:pt x="2925763" y="1082675"/>
                  <a:pt x="1065212" y="1289050"/>
                  <a:pt x="606425" y="1127125"/>
                </a:cubicBezTo>
                <a:cubicBezTo>
                  <a:pt x="147638" y="965200"/>
                  <a:pt x="0" y="377825"/>
                  <a:pt x="635000" y="193675"/>
                </a:cubicBezTo>
                <a:cubicBezTo>
                  <a:pt x="1270000" y="9525"/>
                  <a:pt x="3425825" y="0"/>
                  <a:pt x="4416425" y="22225"/>
                </a:cubicBezTo>
                <a:cubicBezTo>
                  <a:pt x="5407025" y="44450"/>
                  <a:pt x="6213475" y="201613"/>
                  <a:pt x="6578600" y="327025"/>
                </a:cubicBezTo>
                <a:cubicBezTo>
                  <a:pt x="6943725" y="452437"/>
                  <a:pt x="7048500" y="622300"/>
                  <a:pt x="6607175" y="774700"/>
                </a:cubicBezTo>
                <a:cubicBezTo>
                  <a:pt x="6165850" y="927100"/>
                  <a:pt x="4516437" y="976313"/>
                  <a:pt x="3930650" y="1241425"/>
                </a:cubicBezTo>
                <a:cubicBezTo>
                  <a:pt x="3344863" y="1506537"/>
                  <a:pt x="3176587" y="2314575"/>
                  <a:pt x="3092450" y="2365375"/>
                </a:cubicBezTo>
                <a:cubicBezTo>
                  <a:pt x="3008313" y="2416175"/>
                  <a:pt x="3368675" y="1676400"/>
                  <a:pt x="3425825" y="1546225"/>
                </a:cubicBezTo>
                <a:cubicBezTo>
                  <a:pt x="3482975" y="1416050"/>
                  <a:pt x="3459162" y="1500187"/>
                  <a:pt x="3435350" y="1584325"/>
                </a:cubicBezTo>
              </a:path>
            </a:pathLst>
          </a:cu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Naslov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792162"/>
          </a:xfrm>
        </p:spPr>
        <p:txBody>
          <a:bodyPr/>
          <a:lstStyle/>
          <a:p>
            <a:r>
              <a:rPr lang="sl-SI" sz="2400" smtClean="0"/>
              <a:t>Kaj bi dijakom povedali pred nastopom PUD-a, če bi bili vi v vlogi organizatorja na šoli.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5072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D1F5A-959D-43EC-8132-7E5C06FED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B1D1F5A-959D-43EC-8132-7E5C06FED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BA17BA-7F57-4817-9F1D-A9EA58C38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BBA17BA-7F57-4817-9F1D-A9EA58C38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B3087-6FED-4D12-BB57-C6C14B404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E1B3087-6FED-4D12-BB57-C6C14B404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24CBB8-FCA2-4512-B117-29F8612F8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124CBB8-FCA2-4512-B117-29F8612F8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4DD401-8409-4344-A111-EB191B4E3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A4DD401-8409-4344-A111-EB191B4E3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11E227-D9A6-4DBE-8F2E-722F166BB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6311E227-D9A6-4DBE-8F2E-722F166BB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A19A0-F8DD-4799-8040-BAB4312F9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DBA19A0-F8DD-4799-8040-BAB4312F9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94636-8A57-4BC6-B246-7D18DE84A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CBD94636-8A57-4BC6-B246-7D18DE84A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Naslov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792162"/>
          </a:xfrm>
        </p:spPr>
        <p:txBody>
          <a:bodyPr/>
          <a:lstStyle/>
          <a:p>
            <a:r>
              <a:rPr lang="sl-SI" sz="2400" smtClean="0"/>
              <a:t>Kaj bi dijakom povedali pred nastopom PUD-a, če bi bili vi v vlogi organizatorja na šoli.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5072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D1F5A-959D-43EC-8132-7E5C06FED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B1D1F5A-959D-43EC-8132-7E5C06FED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08AA17-327A-4B43-AF69-050E5DE4C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1908AA17-327A-4B43-AF69-050E5DE4C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E4D9D-CD79-49A3-A98E-7F0D71A3F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AF3E4D9D-CD79-49A3-A98E-7F0D71A3F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8D055D-F786-438E-8038-6FCC9C107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9E8D055D-F786-438E-8038-6FCC9C107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4859F-4471-45B3-8692-ABA2AEA94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F934859F-4471-45B3-8692-ABA2AEA94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B1FEEB-22FF-476A-AB7B-56D2CA704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D4B1FEEB-22FF-476A-AB7B-56D2CA704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B4D867-D1CE-4E13-8B88-52A9BAA11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3EB4D867-D1CE-4E13-8B88-52A9BAA11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4BF659-2447-4301-9F5F-AD3E1852E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44BF659-2447-4301-9F5F-AD3E1852E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CD99FD-4D0F-4BB4-97A3-0E090BA7E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D7CD99FD-4D0F-4BB4-97A3-0E090BA7E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003BAE-259C-43A8-8C36-22717A0FA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EC003BAE-259C-43A8-8C36-22717A0FA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801D03-AE25-4C79-9513-5FF5127A7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F1801D03-AE25-4C79-9513-5FF5127A7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smtClean="0"/>
              <a:t>Ste pripravljeni tudi v bodoče sodelovati pri praktičnem usposabljanju?</a:t>
            </a:r>
          </a:p>
        </p:txBody>
      </p:sp>
      <p:pic>
        <p:nvPicPr>
          <p:cNvPr id="95234" name="Ograda vsebine 3" descr="sodelovanje_naprej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2275" y="2205038"/>
            <a:ext cx="7224713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Naslov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792162"/>
          </a:xfrm>
        </p:spPr>
        <p:txBody>
          <a:bodyPr/>
          <a:lstStyle/>
          <a:p>
            <a:r>
              <a:rPr lang="sl-SI" sz="2400" smtClean="0"/>
              <a:t>Kako so anketirani opisali argumente za svojo odločitev o sodelovanju pri predhodnem vprašanju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5072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D1F5A-959D-43EC-8132-7E5C06FED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B1D1F5A-959D-43EC-8132-7E5C06FED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77940F-88D4-44BA-BF27-D3BBD5329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CF77940F-88D4-44BA-BF27-D3BBD5329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93459E-1261-4FFA-B6EC-5AA8B21AF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A493459E-1261-4FFA-B6EC-5AA8B21AF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5CA87F-C2BA-4223-806E-191BB2D32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B55CA87F-C2BA-4223-806E-191BB2D32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AEBDE-2AB2-470E-9D72-1E0D8677B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8BCAEBDE-2AB2-470E-9D72-1E0D8677B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2157B-D852-4F86-B0FA-9FAC578B2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6682157B-D852-4F86-B0FA-9FAC578B2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E47C6B-D4E9-454B-9100-20860999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4FE47C6B-D4E9-454B-9100-208609990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04D766-CECE-48A2-B063-51F91561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4404D766-CECE-48A2-B063-51F91561F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20F58F-6BD2-42EB-B840-3ECE33925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F220F58F-6BD2-42EB-B840-3ECE33925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36B7EB-7278-463E-922E-6269F0ABA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2636B7EB-7278-463E-922E-6269F0ABA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9A6B8A-F3A7-4A73-AA51-6046DE6D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C89A6B8A-F3A7-4A73-AA51-6046DE6D4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Naslov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792162"/>
          </a:xfrm>
        </p:spPr>
        <p:txBody>
          <a:bodyPr/>
          <a:lstStyle/>
          <a:p>
            <a:r>
              <a:rPr lang="sl-SI" sz="2400" smtClean="0"/>
              <a:t>Kako so anketirani opisali argumente za svojo odločitev o sodelovanju pri predhodnem vprašanju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5072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D1F5A-959D-43EC-8132-7E5C06FED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B1D1F5A-959D-43EC-8132-7E5C06FED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C53B2-46C2-433B-B67E-92EC5FACE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0FDC53B2-46C2-433B-B67E-92EC5FACE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C87E2F-66A8-422A-A5AB-8D32D1FB5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62C87E2F-66A8-422A-A5AB-8D32D1FB5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346553-400E-491E-93E8-2AED6034E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00346553-400E-491E-93E8-2AED6034E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42BCC4-843A-42E7-AB00-045AD65BA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CE42BCC4-843A-42E7-AB00-045AD65BA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1A0C3-8722-4A11-A8D0-BDA7F0CD6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33F1A0C3-8722-4A11-A8D0-BDA7F0CD6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CC22CB-2739-4701-83B7-7AD135E86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9ECC22CB-2739-4701-83B7-7AD135E86D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DCAB1-A4C4-4D06-847D-4524FAA19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D63DCAB1-A4C4-4D06-847D-4524FAA19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Naslov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792162"/>
          </a:xfrm>
        </p:spPr>
        <p:txBody>
          <a:bodyPr/>
          <a:lstStyle/>
          <a:p>
            <a:r>
              <a:rPr lang="sl-SI" sz="2400" smtClean="0"/>
              <a:t>Pobude in predlogi za prihodnost - kaj bi spremenili, da bi praktično usposabljanje bilo bolj uspešno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5072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D1F5A-959D-43EC-8132-7E5C06FED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B1D1F5A-959D-43EC-8132-7E5C06FED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F59F8-EC2F-457C-BBE6-69D17B09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B23F59F8-EC2F-457C-BBE6-69D17B09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7DB301-7559-4693-B982-F9913695A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B17DB301-7559-4693-B982-F9913695A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54111-CCD5-42BA-8229-D0F213460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2B154111-CCD5-42BA-8229-D0F213460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E0E21-7456-4BFC-AFC5-C8950870E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E88E0E21-7456-4BFC-AFC5-C8950870E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Naslov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792162"/>
          </a:xfrm>
        </p:spPr>
        <p:txBody>
          <a:bodyPr/>
          <a:lstStyle/>
          <a:p>
            <a:r>
              <a:rPr lang="sl-SI" sz="2400" smtClean="0"/>
              <a:t>Pobude in predlogi za prihodnost - kaj bi spremenili, da bi praktično usposabljanje bilo bolj uspešno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5072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E0ADD-3E46-4869-BD94-78E9FCDDB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C1E0ADD-3E46-4869-BD94-78E9FCDDB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66E6CB-503C-4693-90AA-A7F226ECA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7066E6CB-503C-4693-90AA-A7F226ECA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AFB09C-3001-4162-B2A6-3D7F5E73D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0DAFB09C-3001-4162-B2A6-3D7F5E73D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257943-8C32-4BAA-AB0D-8B609F5FB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C9257943-8C32-4BAA-AB0D-8B609F5FB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1CAEF-B52B-4DE2-A42D-103847F5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7411CAEF-B52B-4DE2-A42D-103847F5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Cilji ankete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989138"/>
          <a:ext cx="82296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dirty="0" smtClean="0"/>
              <a:t>Program, po katerem so se izobraževali dijaki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348038" y="4868863"/>
            <a:ext cx="3744912" cy="1008062"/>
          </a:xfrm>
        </p:spPr>
        <p:txBody>
          <a:bodyPr/>
          <a:lstStyle/>
          <a:p>
            <a:pPr>
              <a:buFontTx/>
              <a:buNone/>
            </a:pPr>
            <a:r>
              <a:rPr lang="sl-SI" sz="1600" b="1" smtClean="0"/>
              <a:t>Drugo</a:t>
            </a:r>
          </a:p>
          <a:p>
            <a:r>
              <a:rPr lang="sl-SI" sz="1400" smtClean="0"/>
              <a:t>bolničar-negovalec</a:t>
            </a:r>
          </a:p>
          <a:p>
            <a:r>
              <a:rPr lang="sl-SI" sz="1400" smtClean="0"/>
              <a:t>medijski tehnik</a:t>
            </a:r>
          </a:p>
        </p:txBody>
      </p:sp>
      <p:pic>
        <p:nvPicPr>
          <p:cNvPr id="76804" name="Slika 4" descr="Progr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2144713"/>
            <a:ext cx="84359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ročno 11"/>
          <p:cNvSpPr/>
          <p:nvPr/>
        </p:nvSpPr>
        <p:spPr>
          <a:xfrm>
            <a:off x="3209925" y="4438650"/>
            <a:ext cx="2724150" cy="1492250"/>
          </a:xfrm>
          <a:custGeom>
            <a:avLst/>
            <a:gdLst>
              <a:gd name="connsiteX0" fmla="*/ 981075 w 2724150"/>
              <a:gd name="connsiteY0" fmla="*/ 523875 h 1492250"/>
              <a:gd name="connsiteX1" fmla="*/ 285750 w 2724150"/>
              <a:gd name="connsiteY1" fmla="*/ 438150 h 1492250"/>
              <a:gd name="connsiteX2" fmla="*/ 19050 w 2724150"/>
              <a:gd name="connsiteY2" fmla="*/ 714375 h 1492250"/>
              <a:gd name="connsiteX3" fmla="*/ 171450 w 2724150"/>
              <a:gd name="connsiteY3" fmla="*/ 1371600 h 1492250"/>
              <a:gd name="connsiteX4" fmla="*/ 952500 w 2724150"/>
              <a:gd name="connsiteY4" fmla="*/ 1438275 h 1492250"/>
              <a:gd name="connsiteX5" fmla="*/ 2514600 w 2724150"/>
              <a:gd name="connsiteY5" fmla="*/ 1295400 h 1492250"/>
              <a:gd name="connsiteX6" fmla="*/ 2209800 w 2724150"/>
              <a:gd name="connsiteY6" fmla="*/ 685800 h 1492250"/>
              <a:gd name="connsiteX7" fmla="*/ 1228725 w 2724150"/>
              <a:gd name="connsiteY7" fmla="*/ 638175 h 1492250"/>
              <a:gd name="connsiteX8" fmla="*/ 1162050 w 2724150"/>
              <a:gd name="connsiteY8" fmla="*/ 19050 h 1492250"/>
              <a:gd name="connsiteX9" fmla="*/ 981075 w 2724150"/>
              <a:gd name="connsiteY9" fmla="*/ 523875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4150" h="1492250">
                <a:moveTo>
                  <a:pt x="981075" y="523875"/>
                </a:moveTo>
                <a:cubicBezTo>
                  <a:pt x="835025" y="593725"/>
                  <a:pt x="446087" y="406400"/>
                  <a:pt x="285750" y="438150"/>
                </a:cubicBezTo>
                <a:cubicBezTo>
                  <a:pt x="125413" y="469900"/>
                  <a:pt x="38100" y="558800"/>
                  <a:pt x="19050" y="714375"/>
                </a:cubicBezTo>
                <a:cubicBezTo>
                  <a:pt x="0" y="869950"/>
                  <a:pt x="15875" y="1250950"/>
                  <a:pt x="171450" y="1371600"/>
                </a:cubicBezTo>
                <a:cubicBezTo>
                  <a:pt x="327025" y="1492250"/>
                  <a:pt x="561975" y="1450975"/>
                  <a:pt x="952500" y="1438275"/>
                </a:cubicBezTo>
                <a:cubicBezTo>
                  <a:pt x="1343025" y="1425575"/>
                  <a:pt x="2305050" y="1420812"/>
                  <a:pt x="2514600" y="1295400"/>
                </a:cubicBezTo>
                <a:cubicBezTo>
                  <a:pt x="2724150" y="1169988"/>
                  <a:pt x="2424113" y="795338"/>
                  <a:pt x="2209800" y="685800"/>
                </a:cubicBezTo>
                <a:cubicBezTo>
                  <a:pt x="1995488" y="576263"/>
                  <a:pt x="1403350" y="749300"/>
                  <a:pt x="1228725" y="638175"/>
                </a:cubicBezTo>
                <a:cubicBezTo>
                  <a:pt x="1054100" y="527050"/>
                  <a:pt x="1196975" y="38100"/>
                  <a:pt x="1162050" y="19050"/>
                </a:cubicBezTo>
                <a:cubicBezTo>
                  <a:pt x="1127125" y="0"/>
                  <a:pt x="1127125" y="454025"/>
                  <a:pt x="981075" y="523875"/>
                </a:cubicBezTo>
                <a:close/>
              </a:path>
            </a:pathLst>
          </a:cu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dirty="0" smtClean="0"/>
              <a:t>Vloga osebe, ki je izpolnjevala anketo pri organizaciji in izvedbi PUD-a.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900113" y="2276475"/>
          <a:ext cx="7200900" cy="225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782"/>
                <a:gridCol w="2090404"/>
                <a:gridCol w="2400093"/>
              </a:tblGrid>
              <a:tr h="39103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Vloga</a:t>
                      </a:r>
                      <a:endParaRPr lang="sl-SI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Frekvenca</a:t>
                      </a:r>
                      <a:endParaRPr lang="sl-SI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Odstotek</a:t>
                      </a:r>
                      <a:endParaRPr lang="sl-SI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1030">
                <a:tc>
                  <a:txBody>
                    <a:bodyPr/>
                    <a:lstStyle/>
                    <a:p>
                      <a:r>
                        <a:rPr lang="sl-SI" sz="2000" kern="1200" baseline="0" dirty="0" smtClean="0"/>
                        <a:t>Koordinator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2000" kern="1200" baseline="0" dirty="0" smtClean="0"/>
                        <a:t>13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2000" kern="1200" baseline="0" dirty="0" smtClean="0"/>
                        <a:t>34.2% </a:t>
                      </a:r>
                      <a:endParaRPr lang="sl-SI" sz="2000" dirty="0"/>
                    </a:p>
                  </a:txBody>
                  <a:tcPr/>
                </a:tc>
              </a:tr>
              <a:tr h="391030">
                <a:tc>
                  <a:txBody>
                    <a:bodyPr/>
                    <a:lstStyle/>
                    <a:p>
                      <a:r>
                        <a:rPr lang="pt-BR" sz="2000" kern="1200" baseline="0" dirty="0" smtClean="0"/>
                        <a:t>Mentor</a:t>
                      </a:r>
                      <a:r>
                        <a:rPr lang="sl-SI" sz="2000" kern="1200" baseline="0" dirty="0" smtClean="0"/>
                        <a:t> </a:t>
                      </a:r>
                      <a:endParaRPr lang="sl-SI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baseline="0" dirty="0" smtClean="0"/>
                        <a:t>13 </a:t>
                      </a:r>
                      <a:endParaRPr lang="sl-SI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baseline="0" dirty="0" smtClean="0"/>
                        <a:t>34.2%</a:t>
                      </a:r>
                      <a:endParaRPr lang="sl-SI" sz="2000" dirty="0"/>
                    </a:p>
                  </a:txBody>
                  <a:tcPr/>
                </a:tc>
              </a:tr>
              <a:tr h="391030">
                <a:tc>
                  <a:txBody>
                    <a:bodyPr/>
                    <a:lstStyle/>
                    <a:p>
                      <a:r>
                        <a:rPr lang="pl-PL" sz="2000" kern="1200" baseline="0" dirty="0" smtClean="0"/>
                        <a:t>Oboje (ista oseba) 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baseline="0" dirty="0" smtClean="0"/>
                        <a:t>10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baseline="0" dirty="0" smtClean="0"/>
                        <a:t>26.3%</a:t>
                      </a:r>
                      <a:endParaRPr lang="sl-SI" sz="2000" dirty="0"/>
                    </a:p>
                  </a:txBody>
                  <a:tcPr/>
                </a:tc>
              </a:tr>
              <a:tr h="668524">
                <a:tc>
                  <a:txBody>
                    <a:bodyPr/>
                    <a:lstStyle/>
                    <a:p>
                      <a:r>
                        <a:rPr lang="pl-PL" sz="2000" kern="1200" baseline="0" dirty="0" smtClean="0"/>
                        <a:t>Drugo (ravnateljica)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baseline="0" dirty="0" smtClean="0"/>
                        <a:t>1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baseline="0" dirty="0" smtClean="0"/>
                        <a:t> 2.6%</a:t>
                      </a:r>
                      <a:endParaRPr lang="sl-SI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dirty="0" smtClean="0"/>
              <a:t>Koliko časa sodelujejo pri organizaciji in izvedbi PUD-a. </a:t>
            </a:r>
          </a:p>
        </p:txBody>
      </p:sp>
      <p:pic>
        <p:nvPicPr>
          <p:cNvPr id="80898" name="Slika 3" descr="Brez naslov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2289175"/>
            <a:ext cx="8415337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dirty="0" smtClean="0"/>
              <a:t>Koliko časa sodelujejo pri organizaciji in izvedbi PUD-a. </a:t>
            </a:r>
          </a:p>
        </p:txBody>
      </p:sp>
      <p:pic>
        <p:nvPicPr>
          <p:cNvPr id="82946" name="Slika 3" descr="Brez naslov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2289175"/>
            <a:ext cx="8415337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900" smtClean="0"/>
              <a:t>Kakšne so bile informacije o izvajanju in smernicah PUD s strani šole. </a:t>
            </a:r>
          </a:p>
        </p:txBody>
      </p:sp>
      <p:pic>
        <p:nvPicPr>
          <p:cNvPr id="84994" name="Ograda vsebine 3" descr="informacije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04863" y="2276475"/>
            <a:ext cx="7870825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Kaj menite o razmestitvi praktičnega usposabljanja po letnikih?</a:t>
            </a:r>
          </a:p>
        </p:txBody>
      </p:sp>
      <p:pic>
        <p:nvPicPr>
          <p:cNvPr id="87043" name="Ograda vsebine 3" descr="razdelitev.pn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82563" y="2349500"/>
            <a:ext cx="8782050" cy="2924175"/>
          </a:xfrm>
        </p:spPr>
      </p:pic>
      <p:grpSp>
        <p:nvGrpSpPr>
          <p:cNvPr id="2" name="Skupina 9"/>
          <p:cNvGrpSpPr>
            <a:grpSpLocks/>
          </p:cNvGrpSpPr>
          <p:nvPr/>
        </p:nvGrpSpPr>
        <p:grpSpPr bwMode="auto">
          <a:xfrm>
            <a:off x="1741488" y="3789363"/>
            <a:ext cx="7132637" cy="2808287"/>
            <a:chOff x="1741488" y="3789363"/>
            <a:chExt cx="7132637" cy="2807989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2627313" y="5157643"/>
              <a:ext cx="5473700" cy="1439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sl-SI" sz="1600" b="1" kern="0" dirty="0">
                  <a:latin typeface="+mn-lt"/>
                  <a:ea typeface="+mn-ea"/>
                  <a:cs typeface="+mn-cs"/>
                </a:rPr>
                <a:t>Drugo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sl-SI" sz="1600" dirty="0">
                  <a:ea typeface="ＭＳ Ｐゴシック" pitchFamily="34" charset="-128"/>
                  <a:cs typeface="+mn-cs"/>
                </a:rPr>
                <a:t> </a:t>
              </a:r>
              <a:r>
                <a:rPr lang="sl-SI" sz="1400" dirty="0">
                  <a:ea typeface="ＭＳ Ｐゴシック" pitchFamily="34" charset="-128"/>
                  <a:cs typeface="+mn-cs"/>
                </a:rPr>
                <a:t>ne poznam podrobno, ker imamo malo dijakov na praksi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sl-SI" sz="1400" dirty="0">
                  <a:ea typeface="ＭＳ Ｐゴシック" pitchFamily="34" charset="-128"/>
                  <a:cs typeface="+mn-cs"/>
                </a:rPr>
                <a:t>  razdelitev je primerna le za višje letnike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sl-SI" sz="1400" dirty="0">
                  <a:ea typeface="ＭＳ Ｐゴシック" pitchFamily="34" charset="-128"/>
                  <a:cs typeface="+mn-cs"/>
                </a:rPr>
                <a:t>  3. in 4 letnik vsaj 1 mesec, v različnih časovnih obdobjih</a:t>
              </a:r>
              <a:endParaRPr lang="sl-SI" sz="1400" kern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Prostoročno 8"/>
            <p:cNvSpPr/>
            <p:nvPr/>
          </p:nvSpPr>
          <p:spPr>
            <a:xfrm>
              <a:off x="1741488" y="3789363"/>
              <a:ext cx="7132637" cy="2634970"/>
            </a:xfrm>
            <a:custGeom>
              <a:avLst/>
              <a:gdLst>
                <a:gd name="connsiteX0" fmla="*/ 3611562 w 7132637"/>
                <a:gd name="connsiteY0" fmla="*/ 1420812 h 2635250"/>
                <a:gd name="connsiteX1" fmla="*/ 2239962 w 7132637"/>
                <a:gd name="connsiteY1" fmla="*/ 1439862 h 2635250"/>
                <a:gd name="connsiteX2" fmla="*/ 592137 w 7132637"/>
                <a:gd name="connsiteY2" fmla="*/ 1363662 h 2635250"/>
                <a:gd name="connsiteX3" fmla="*/ 954087 w 7132637"/>
                <a:gd name="connsiteY3" fmla="*/ 2430462 h 2635250"/>
                <a:gd name="connsiteX4" fmla="*/ 6316662 w 7132637"/>
                <a:gd name="connsiteY4" fmla="*/ 2478087 h 2635250"/>
                <a:gd name="connsiteX5" fmla="*/ 5849937 w 7132637"/>
                <a:gd name="connsiteY5" fmla="*/ 1487487 h 2635250"/>
                <a:gd name="connsiteX6" fmla="*/ 3744912 w 7132637"/>
                <a:gd name="connsiteY6" fmla="*/ 1439862 h 2635250"/>
                <a:gd name="connsiteX7" fmla="*/ 4830762 w 7132637"/>
                <a:gd name="connsiteY7" fmla="*/ 1587 h 2635250"/>
                <a:gd name="connsiteX8" fmla="*/ 3611562 w 7132637"/>
                <a:gd name="connsiteY8" fmla="*/ 1420812 h 263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2637" h="2635250">
                  <a:moveTo>
                    <a:pt x="3611562" y="1420812"/>
                  </a:moveTo>
                  <a:cubicBezTo>
                    <a:pt x="3179762" y="1660524"/>
                    <a:pt x="2743200" y="1449387"/>
                    <a:pt x="2239962" y="1439862"/>
                  </a:cubicBezTo>
                  <a:cubicBezTo>
                    <a:pt x="1736725" y="1430337"/>
                    <a:pt x="806450" y="1198562"/>
                    <a:pt x="592137" y="1363662"/>
                  </a:cubicBezTo>
                  <a:cubicBezTo>
                    <a:pt x="377825" y="1528762"/>
                    <a:pt x="0" y="2244725"/>
                    <a:pt x="954087" y="2430462"/>
                  </a:cubicBezTo>
                  <a:cubicBezTo>
                    <a:pt x="1908174" y="2616199"/>
                    <a:pt x="5500687" y="2635250"/>
                    <a:pt x="6316662" y="2478087"/>
                  </a:cubicBezTo>
                  <a:cubicBezTo>
                    <a:pt x="7132637" y="2320924"/>
                    <a:pt x="6278562" y="1660524"/>
                    <a:pt x="5849937" y="1487487"/>
                  </a:cubicBezTo>
                  <a:cubicBezTo>
                    <a:pt x="5421312" y="1314450"/>
                    <a:pt x="3914775" y="1687512"/>
                    <a:pt x="3744912" y="1439862"/>
                  </a:cubicBezTo>
                  <a:cubicBezTo>
                    <a:pt x="3575050" y="1192212"/>
                    <a:pt x="4856162" y="0"/>
                    <a:pt x="4830762" y="1587"/>
                  </a:cubicBezTo>
                  <a:cubicBezTo>
                    <a:pt x="4805362" y="3175"/>
                    <a:pt x="4043362" y="1181100"/>
                    <a:pt x="3611562" y="1420812"/>
                  </a:cubicBezTo>
                  <a:close/>
                </a:path>
              </a:pathLst>
            </a:custGeom>
            <a:noFill/>
            <a:ln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l-SI" dirty="0" smtClean="0"/>
              <a:t>Kaj menite o številu ur praktičnega usposabljanja?</a:t>
            </a:r>
            <a:endParaRPr lang="sl-SI" dirty="0"/>
          </a:p>
        </p:txBody>
      </p:sp>
      <p:pic>
        <p:nvPicPr>
          <p:cNvPr id="89091" name="Ograda vsebine 4" descr="obseg_ur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6225" y="3248025"/>
            <a:ext cx="7608888" cy="2773363"/>
          </a:xfr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372225" y="2492375"/>
            <a:ext cx="1800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sl-SI" sz="1600" b="1" kern="0" dirty="0">
                <a:latin typeface="+mn-lt"/>
                <a:ea typeface="+mn-ea"/>
                <a:cs typeface="+mn-cs"/>
              </a:rPr>
              <a:t>Drugo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l-SI" sz="1600" dirty="0">
                <a:ea typeface="ＭＳ Ｐゴシック" pitchFamily="34" charset="-128"/>
                <a:cs typeface="+mn-cs"/>
              </a:rPr>
              <a:t>vsaj 1 mesec </a:t>
            </a:r>
            <a:endParaRPr lang="sl-SI" sz="16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/>
          <p:nvPr/>
        </p:nvSpPr>
        <p:spPr>
          <a:xfrm>
            <a:off x="6296025" y="2417763"/>
            <a:ext cx="2070100" cy="1693862"/>
          </a:xfrm>
          <a:custGeom>
            <a:avLst/>
            <a:gdLst>
              <a:gd name="connsiteX0" fmla="*/ 1095375 w 2070100"/>
              <a:gd name="connsiteY0" fmla="*/ 1154112 h 1693862"/>
              <a:gd name="connsiteX1" fmla="*/ 1095375 w 2070100"/>
              <a:gd name="connsiteY1" fmla="*/ 754062 h 1693862"/>
              <a:gd name="connsiteX2" fmla="*/ 161925 w 2070100"/>
              <a:gd name="connsiteY2" fmla="*/ 696912 h 1693862"/>
              <a:gd name="connsiteX3" fmla="*/ 123825 w 2070100"/>
              <a:gd name="connsiteY3" fmla="*/ 106362 h 1693862"/>
              <a:gd name="connsiteX4" fmla="*/ 495300 w 2070100"/>
              <a:gd name="connsiteY4" fmla="*/ 58737 h 1693862"/>
              <a:gd name="connsiteX5" fmla="*/ 1857375 w 2070100"/>
              <a:gd name="connsiteY5" fmla="*/ 134937 h 1693862"/>
              <a:gd name="connsiteX6" fmla="*/ 1771650 w 2070100"/>
              <a:gd name="connsiteY6" fmla="*/ 754062 h 1693862"/>
              <a:gd name="connsiteX7" fmla="*/ 1295400 w 2070100"/>
              <a:gd name="connsiteY7" fmla="*/ 773112 h 1693862"/>
              <a:gd name="connsiteX8" fmla="*/ 1085850 w 2070100"/>
              <a:gd name="connsiteY8" fmla="*/ 1544637 h 1693862"/>
              <a:gd name="connsiteX9" fmla="*/ 123825 w 2070100"/>
              <a:gd name="connsiteY9" fmla="*/ 1668462 h 1693862"/>
              <a:gd name="connsiteX10" fmla="*/ 819150 w 2070100"/>
              <a:gd name="connsiteY10" fmla="*/ 1592262 h 1693862"/>
              <a:gd name="connsiteX11" fmla="*/ 1095375 w 2070100"/>
              <a:gd name="connsiteY11" fmla="*/ 1154112 h 169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0100" h="1693862">
                <a:moveTo>
                  <a:pt x="1095375" y="1154112"/>
                </a:moveTo>
                <a:cubicBezTo>
                  <a:pt x="1141413" y="1014412"/>
                  <a:pt x="1250950" y="830262"/>
                  <a:pt x="1095375" y="754062"/>
                </a:cubicBezTo>
                <a:cubicBezTo>
                  <a:pt x="939800" y="677862"/>
                  <a:pt x="323850" y="804862"/>
                  <a:pt x="161925" y="696912"/>
                </a:cubicBezTo>
                <a:cubicBezTo>
                  <a:pt x="0" y="588962"/>
                  <a:pt x="68263" y="212724"/>
                  <a:pt x="123825" y="106362"/>
                </a:cubicBezTo>
                <a:cubicBezTo>
                  <a:pt x="179387" y="0"/>
                  <a:pt x="206375" y="53975"/>
                  <a:pt x="495300" y="58737"/>
                </a:cubicBezTo>
                <a:cubicBezTo>
                  <a:pt x="784225" y="63499"/>
                  <a:pt x="1644650" y="19050"/>
                  <a:pt x="1857375" y="134937"/>
                </a:cubicBezTo>
                <a:cubicBezTo>
                  <a:pt x="2070100" y="250824"/>
                  <a:pt x="1865313" y="647699"/>
                  <a:pt x="1771650" y="754062"/>
                </a:cubicBezTo>
                <a:cubicBezTo>
                  <a:pt x="1677987" y="860425"/>
                  <a:pt x="1409700" y="641350"/>
                  <a:pt x="1295400" y="773112"/>
                </a:cubicBezTo>
                <a:cubicBezTo>
                  <a:pt x="1181100" y="904874"/>
                  <a:pt x="1281112" y="1395412"/>
                  <a:pt x="1085850" y="1544637"/>
                </a:cubicBezTo>
                <a:cubicBezTo>
                  <a:pt x="890588" y="1693862"/>
                  <a:pt x="168275" y="1660525"/>
                  <a:pt x="123825" y="1668462"/>
                </a:cubicBezTo>
                <a:cubicBezTo>
                  <a:pt x="79375" y="1676399"/>
                  <a:pt x="652463" y="1681162"/>
                  <a:pt x="819150" y="1592262"/>
                </a:cubicBezTo>
                <a:cubicBezTo>
                  <a:pt x="985837" y="1503362"/>
                  <a:pt x="1049338" y="1293812"/>
                  <a:pt x="1095375" y="1154112"/>
                </a:cubicBezTo>
                <a:close/>
              </a:path>
            </a:pathLst>
          </a:cu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Načrt po meri">
  <a:themeElements>
    <a:clrScheme name="Načrt po me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črt po me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črt po me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ačrt po meri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Načrt po meri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Načrt po meri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</TotalTime>
  <Words>560</Words>
  <Application>Microsoft Office PowerPoint</Application>
  <PresentationFormat>On-screen Show (4:3)</PresentationFormat>
  <Paragraphs>86</Paragraphs>
  <Slides>18</Slides>
  <Notes>10</Notes>
  <HiddenSlides>0</HiddenSlides>
  <MMClips>0</MMClips>
  <ScaleCrop>false</ScaleCrop>
  <HeadingPairs>
    <vt:vector size="8" baseType="variant">
      <vt:variant>
        <vt:lpstr>Uporabljene pisave</vt:lpstr>
      </vt:variant>
      <vt:variant>
        <vt:i4>2</vt:i4>
      </vt:variant>
      <vt:variant>
        <vt:lpstr>Predloga načrta</vt:lpstr>
      </vt:variant>
      <vt:variant>
        <vt:i4>6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7" baseType="lpstr">
      <vt:lpstr>Arial</vt:lpstr>
      <vt:lpstr>ＭＳ Ｐゴシック</vt:lpstr>
      <vt:lpstr>Načrt po meri</vt:lpstr>
      <vt:lpstr>3_Default Design</vt:lpstr>
      <vt:lpstr>Načrt po meri</vt:lpstr>
      <vt:lpstr>3_Default Design</vt:lpstr>
      <vt:lpstr>3_Default Design</vt:lpstr>
      <vt:lpstr>3_Default Design</vt:lpstr>
      <vt:lpstr>Image</vt:lpstr>
      <vt:lpstr>Delodajalci o praktičnem usposabljanju z delom (PUD)</vt:lpstr>
      <vt:lpstr>Cilji ankete</vt:lpstr>
      <vt:lpstr>Program, po katerem so se izobraževali dijaki</vt:lpstr>
      <vt:lpstr>Vloga osebe, ki je izpolnjevala anketo pri organizaciji in izvedbi PUD-a. </vt:lpstr>
      <vt:lpstr>Koliko časa sodelujejo pri organizaciji in izvedbi PUD-a. </vt:lpstr>
      <vt:lpstr>Koliko časa sodelujejo pri organizaciji in izvedbi PUD-a. </vt:lpstr>
      <vt:lpstr>Kakšne so bile informacije o izvajanju in smernicah PUD s strani šole. </vt:lpstr>
      <vt:lpstr>Kaj menite o razmestitvi praktičnega usposabljanja po letnikih?</vt:lpstr>
      <vt:lpstr>Kaj menite o številu ur praktičnega usposabljanja?</vt:lpstr>
      <vt:lpstr>Kako ocenjujte znanje in usposobljenost dijakov, ki pridejo na PUD?</vt:lpstr>
      <vt:lpstr>Ste pri izvajanju PUD-a imeli kakršnekoli težave?</vt:lpstr>
      <vt:lpstr>Kaj bi dijakom povedali pred nastopom PUD-a, če bi bili vi v vlogi organizatorja na šoli.</vt:lpstr>
      <vt:lpstr>Kaj bi dijakom povedali pred nastopom PUD-a, če bi bili vi v vlogi organizatorja na šoli.</vt:lpstr>
      <vt:lpstr>Ste pripravljeni tudi v bodoče sodelovati pri praktičnem usposabljanju?</vt:lpstr>
      <vt:lpstr>Kako so anketirani opisali argumente za svojo odločitev o sodelovanju pri predhodnem vprašanju</vt:lpstr>
      <vt:lpstr>Kako so anketirani opisali argumente za svojo odločitev o sodelovanju pri predhodnem vprašanju</vt:lpstr>
      <vt:lpstr>Pobude in predlogi za prihodnost - kaj bi spremenili, da bi praktično usposabljanje bilo bolj uspešno</vt:lpstr>
      <vt:lpstr>Pobude in predlogi za prihodnost - kaj bi spremenili, da bi praktično usposabljanje bilo bolj uspešno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SOLA</cp:lastModifiedBy>
  <cp:revision>77</cp:revision>
  <dcterms:created xsi:type="dcterms:W3CDTF">2008-06-22T20:46:41Z</dcterms:created>
  <dcterms:modified xsi:type="dcterms:W3CDTF">2012-03-19T09:56:22Z</dcterms:modified>
</cp:coreProperties>
</file>